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7" r:id="rId2"/>
    <p:sldId id="329" r:id="rId3"/>
    <p:sldId id="272" r:id="rId4"/>
    <p:sldId id="413" r:id="rId5"/>
    <p:sldId id="390" r:id="rId6"/>
    <p:sldId id="414" r:id="rId7"/>
    <p:sldId id="357" r:id="rId8"/>
    <p:sldId id="358" r:id="rId9"/>
    <p:sldId id="415" r:id="rId10"/>
    <p:sldId id="416" r:id="rId11"/>
    <p:sldId id="419" r:id="rId12"/>
    <p:sldId id="417" r:id="rId13"/>
    <p:sldId id="418" r:id="rId14"/>
    <p:sldId id="420" r:id="rId15"/>
    <p:sldId id="423" r:id="rId16"/>
    <p:sldId id="424" r:id="rId17"/>
    <p:sldId id="427" r:id="rId18"/>
    <p:sldId id="425" r:id="rId19"/>
    <p:sldId id="430" r:id="rId20"/>
    <p:sldId id="428" r:id="rId21"/>
    <p:sldId id="429" r:id="rId22"/>
    <p:sldId id="431" r:id="rId23"/>
    <p:sldId id="432" r:id="rId24"/>
    <p:sldId id="433" r:id="rId25"/>
    <p:sldId id="434" r:id="rId26"/>
    <p:sldId id="422" r:id="rId27"/>
    <p:sldId id="270" r:id="rId28"/>
  </p:sldIdLst>
  <p:sldSz cx="9144000" cy="5143500" type="screen16x9"/>
  <p:notesSz cx="6858000" cy="9144000"/>
  <p:embeddedFontLst>
    <p:embeddedFont>
      <p:font typeface="Fira Sans Light" panose="020B0604020202020204" charset="0"/>
      <p:regular r:id="rId31"/>
      <p:italic r:id="rId32"/>
    </p:embeddedFont>
    <p:embeddedFont>
      <p:font typeface="Open Sans" panose="020B0606030504020204" pitchFamily="3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Condensed Light" panose="020B0604020202020204" charset="0"/>
      <p:regular r:id="rId38"/>
      <p:italic r:id="rId39"/>
    </p:embeddedFont>
    <p:embeddedFont>
      <p:font typeface="Roboto Condensed" panose="020B0604020202020204" charset="0"/>
      <p:regular r:id="rId40"/>
      <p:bold r:id="rId41"/>
      <p:italic r:id="rId42"/>
      <p:boldItalic r:id="rId43"/>
    </p:embeddedFont>
    <p:embeddedFont>
      <p:font typeface="Fira Sans" panose="020B0604020202020204" charset="0"/>
      <p:regular r:id="rId44"/>
      <p:bold r:id="rId45"/>
      <p:italic r:id="rId46"/>
      <p:boldItalic r:id="rId47"/>
    </p:embeddedFont>
    <p:embeddedFont>
      <p:font typeface="Myriad Pro" panose="020B0503030403020204" charset="0"/>
      <p:regular r:id="rId48"/>
      <p:bold r:id="rId49"/>
      <p:italic r:id="rId50"/>
      <p:boldItalic r:id="rId51"/>
    </p:embeddedFont>
    <p:embeddedFont>
      <p:font typeface="Arial Narrow" panose="020B0606020202030204" pitchFamily="34" charset="0"/>
      <p:regular r:id="rId52"/>
      <p:bold r:id="rId53"/>
      <p:italic r:id="rId54"/>
      <p:boldItalic r:id="rId55"/>
    </p:embeddedFont>
    <p:embeddedFont>
      <p:font typeface="Aero" panose="020B0604020202020204" charset="0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4CCF7"/>
    <a:srgbClr val="7D0909"/>
    <a:srgbClr val="E84A4A"/>
    <a:srgbClr val="A10B0B"/>
    <a:srgbClr val="810909"/>
    <a:srgbClr val="730707"/>
    <a:srgbClr val="EE6612"/>
    <a:srgbClr val="F74758"/>
    <a:srgbClr val="00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04" autoAdjust="0"/>
    <p:restoredTop sz="78971" autoAdjust="0"/>
  </p:normalViewPr>
  <p:slideViewPr>
    <p:cSldViewPr>
      <p:cViewPr>
        <p:scale>
          <a:sx n="125" d="100"/>
          <a:sy n="125" d="100"/>
        </p:scale>
        <p:origin x="-564" y="-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75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B5C0C1-14F2-46F2-8BED-E6374887CF80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8BBEC66-7498-40B0-881F-8F85555F36EE}">
      <dgm:prSet phldrT="[Text]" custT="1"/>
      <dgm:spPr/>
      <dgm:t>
        <a:bodyPr/>
        <a:lstStyle/>
        <a:p>
          <a:pPr algn="ctr"/>
          <a:r>
            <a:rPr lang="en-US" sz="1100" b="1" dirty="0" smtClean="0"/>
            <a:t>Attribute 0</a:t>
          </a:r>
          <a:endParaRPr lang="en-US" sz="1100" b="1" dirty="0"/>
        </a:p>
      </dgm:t>
    </dgm:pt>
    <dgm:pt modelId="{9A9838A1-94DF-464B-B350-9A3BF75B1EAD}" type="par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8BB6C62-A8F3-46B1-A9C5-9A180D3FBB74}" type="sib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9E2332F6-7B67-47FA-84C8-56F71F27BCF7}">
      <dgm:prSet phldrT="[Text]" custT="1"/>
      <dgm:spPr/>
      <dgm:t>
        <a:bodyPr/>
        <a:lstStyle/>
        <a:p>
          <a:pPr algn="ctr"/>
          <a:r>
            <a:rPr lang="en-US" sz="1100" b="1" dirty="0" smtClean="0"/>
            <a:t>Attribute 1</a:t>
          </a:r>
        </a:p>
      </dgm:t>
    </dgm:pt>
    <dgm:pt modelId="{3D86E2CB-DDCE-4119-AFC0-280C0CAD4B85}" type="par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4A6FC87-D850-4BEF-B53E-2FE0FB3DD294}" type="sib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539993B-765B-4CC5-881D-3DC2F5E13A75}">
      <dgm:prSet custT="1"/>
      <dgm:spPr/>
      <dgm:t>
        <a:bodyPr/>
        <a:lstStyle/>
        <a:p>
          <a:pPr algn="ctr"/>
          <a:r>
            <a:rPr lang="en-US" sz="1100" b="1" dirty="0" smtClean="0"/>
            <a:t>Attribute 2</a:t>
          </a:r>
          <a:endParaRPr lang="en-US" sz="1100" b="1" dirty="0"/>
        </a:p>
      </dgm:t>
    </dgm:pt>
    <dgm:pt modelId="{312A0C79-1466-4F52-8ED0-686EBC6ACE46}" type="par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105E283-4F4F-4C5D-A188-EF9C34016BC9}" type="sib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3954B5B-D8F3-43AE-8C7A-045744527935}">
      <dgm:prSet custT="1"/>
      <dgm:spPr/>
      <dgm:t>
        <a:bodyPr/>
        <a:lstStyle/>
        <a:p>
          <a:pPr algn="ctr"/>
          <a:r>
            <a:rPr lang="en-US" sz="1100" b="1" dirty="0" smtClean="0"/>
            <a:t>Attribute 3</a:t>
          </a:r>
          <a:endParaRPr lang="en-US" sz="1100" b="1" dirty="0"/>
        </a:p>
      </dgm:t>
    </dgm:pt>
    <dgm:pt modelId="{2031FADB-0229-484A-8573-BD129338465A}" type="par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D9519AC-B98C-4702-BFB7-543A51A4CBD5}" type="sib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688340D0-7305-4131-BCEC-3C6E853EBC28}">
      <dgm:prSet custT="1"/>
      <dgm:spPr/>
      <dgm:t>
        <a:bodyPr/>
        <a:lstStyle/>
        <a:p>
          <a:pPr algn="ctr"/>
          <a:r>
            <a:rPr lang="en-US" sz="1100" b="1" dirty="0" smtClean="0"/>
            <a:t>Attribute 6</a:t>
          </a:r>
          <a:endParaRPr lang="en-US" sz="1100" b="1" dirty="0"/>
        </a:p>
      </dgm:t>
    </dgm:pt>
    <dgm:pt modelId="{B7DC7326-DB5B-4138-B895-DC65975DBB39}" type="par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C5D5C7E-5575-453A-9315-4802493BB037}" type="sib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DB8BCB5-49F2-4E85-85FB-4274E9252280}">
      <dgm:prSet custT="1"/>
      <dgm:spPr/>
      <dgm:t>
        <a:bodyPr/>
        <a:lstStyle/>
        <a:p>
          <a:pPr algn="ctr"/>
          <a:r>
            <a:rPr lang="en-US" sz="1100" b="1" dirty="0" smtClean="0"/>
            <a:t>Attribute 4</a:t>
          </a:r>
          <a:endParaRPr lang="en-US" sz="1100" b="1" dirty="0"/>
        </a:p>
      </dgm:t>
    </dgm:pt>
    <dgm:pt modelId="{16749661-3D16-4F37-8277-ABB933E55502}" type="par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F56CCA53-F105-4AEA-A766-CFAD497B44A4}" type="sib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B44FC56-DE36-4D9D-A504-B77C6AE736CD}">
      <dgm:prSet custT="1"/>
      <dgm:spPr/>
      <dgm:t>
        <a:bodyPr/>
        <a:lstStyle/>
        <a:p>
          <a:pPr algn="ctr"/>
          <a:r>
            <a:rPr lang="en-US" sz="1100" b="1" dirty="0" smtClean="0"/>
            <a:t>Attribute 5</a:t>
          </a:r>
          <a:endParaRPr lang="en-US" sz="1100" b="1" dirty="0"/>
        </a:p>
      </dgm:t>
    </dgm:pt>
    <dgm:pt modelId="{DA40E010-8BA7-4B7F-89D7-612274E288EE}" type="par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F24809F-3B57-4BBE-80A2-9F0F90DF82B5}" type="sib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3399F63-AEFA-4C12-AB34-1DF22731447E}">
      <dgm:prSet custT="1"/>
      <dgm:spPr/>
      <dgm:t>
        <a:bodyPr/>
        <a:lstStyle/>
        <a:p>
          <a:pPr algn="ctr"/>
          <a:r>
            <a:rPr lang="en-US" sz="1100" b="1" dirty="0" smtClean="0"/>
            <a:t>Attribute 7</a:t>
          </a:r>
          <a:endParaRPr lang="en-US" sz="1100" b="1" dirty="0"/>
        </a:p>
      </dgm:t>
    </dgm:pt>
    <dgm:pt modelId="{CD7535F5-DC0D-49A3-8E0E-0B4AAF3384FB}" type="par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5F710617-CF71-43DB-BC88-1CD8BF505C2D}" type="sib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FDB8B3E-0BCF-4818-9660-86C04D7E3D14}" type="pres">
      <dgm:prSet presAssocID="{CEB5C0C1-14F2-46F2-8BED-E6374887CF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DB773-A18D-4CA0-9C3C-B0D51E207C4D}" type="pres">
      <dgm:prSet presAssocID="{28BBEC66-7498-40B0-881F-8F85555F36EE}" presName="parentText" presStyleLbl="node1" presStyleIdx="0" presStyleCnt="8" custLinFactNeighborX="-625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BEA52-EC04-4437-94C5-906DFFEDE001}" type="pres">
      <dgm:prSet presAssocID="{B8BB6C62-A8F3-46B1-A9C5-9A180D3FBB74}" presName="spacer" presStyleCnt="0"/>
      <dgm:spPr/>
    </dgm:pt>
    <dgm:pt modelId="{4FBAAB3B-BD0C-4D0A-A7F1-FED37BA835DF}" type="pres">
      <dgm:prSet presAssocID="{9E2332F6-7B67-47FA-84C8-56F71F27BCF7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FF1C7-A053-4D2B-BA96-06F4E6FF780F}" type="pres">
      <dgm:prSet presAssocID="{A4A6FC87-D850-4BEF-B53E-2FE0FB3DD294}" presName="spacer" presStyleCnt="0"/>
      <dgm:spPr/>
    </dgm:pt>
    <dgm:pt modelId="{E6800159-6949-4789-B52C-7CB97D27F3E2}" type="pres">
      <dgm:prSet presAssocID="{3539993B-765B-4CC5-881D-3DC2F5E13A75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B00F9-2978-4FDA-B554-E829CE7EDB65}" type="pres">
      <dgm:prSet presAssocID="{3105E283-4F4F-4C5D-A188-EF9C34016BC9}" presName="spacer" presStyleCnt="0"/>
      <dgm:spPr/>
    </dgm:pt>
    <dgm:pt modelId="{B7C6C719-9D79-45E4-AAA4-71ADBCEE6F17}" type="pres">
      <dgm:prSet presAssocID="{43954B5B-D8F3-43AE-8C7A-04574452793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08913-1183-41A3-9047-156332580561}" type="pres">
      <dgm:prSet presAssocID="{3D9519AC-B98C-4702-BFB7-543A51A4CBD5}" presName="spacer" presStyleCnt="0"/>
      <dgm:spPr/>
    </dgm:pt>
    <dgm:pt modelId="{509CC14A-9561-4004-81DB-E6DA4A1DDBA8}" type="pres">
      <dgm:prSet presAssocID="{ADB8BCB5-49F2-4E85-85FB-4274E925228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6B2D6-94AE-4A16-8F9D-6241E610B5DF}" type="pres">
      <dgm:prSet presAssocID="{F56CCA53-F105-4AEA-A766-CFAD497B44A4}" presName="spacer" presStyleCnt="0"/>
      <dgm:spPr/>
    </dgm:pt>
    <dgm:pt modelId="{33605831-47AF-4254-9A3B-3FF61352EDB7}" type="pres">
      <dgm:prSet presAssocID="{AB44FC56-DE36-4D9D-A504-B77C6AE736CD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3837B-68E8-471D-B326-73F139880A96}" type="pres">
      <dgm:prSet presAssocID="{4F24809F-3B57-4BBE-80A2-9F0F90DF82B5}" presName="spacer" presStyleCnt="0"/>
      <dgm:spPr/>
    </dgm:pt>
    <dgm:pt modelId="{0ECA55B9-36C6-4A2A-81DC-65BC23001FAE}" type="pres">
      <dgm:prSet presAssocID="{688340D0-7305-4131-BCEC-3C6E853EBC28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515A8-EEF6-4BB4-B658-53AC0ED2F625}" type="pres">
      <dgm:prSet presAssocID="{BC5D5C7E-5575-453A-9315-4802493BB037}" presName="spacer" presStyleCnt="0"/>
      <dgm:spPr/>
    </dgm:pt>
    <dgm:pt modelId="{150F7CDA-876E-4D4C-A975-068B1B49ED90}" type="pres">
      <dgm:prSet presAssocID="{A3399F63-AEFA-4C12-AB34-1DF22731447E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69B86FE-9D53-4A9C-BDE7-BDC9F8F4A180}" type="presOf" srcId="{CEB5C0C1-14F2-46F2-8BED-E6374887CF80}" destId="{AFDB8B3E-0BCF-4818-9660-86C04D7E3D14}" srcOrd="0" destOrd="0" presId="urn:microsoft.com/office/officeart/2005/8/layout/vList2"/>
    <dgm:cxn modelId="{9AF27FDE-0C82-4AA2-A85B-9F26ECD0D30F}" srcId="{CEB5C0C1-14F2-46F2-8BED-E6374887CF80}" destId="{28BBEC66-7498-40B0-881F-8F85555F36EE}" srcOrd="0" destOrd="0" parTransId="{9A9838A1-94DF-464B-B350-9A3BF75B1EAD}" sibTransId="{B8BB6C62-A8F3-46B1-A9C5-9A180D3FBB74}"/>
    <dgm:cxn modelId="{086C3053-F30E-4086-8A74-0AEA0FFB1E64}" type="presOf" srcId="{3539993B-765B-4CC5-881D-3DC2F5E13A75}" destId="{E6800159-6949-4789-B52C-7CB97D27F3E2}" srcOrd="0" destOrd="0" presId="urn:microsoft.com/office/officeart/2005/8/layout/vList2"/>
    <dgm:cxn modelId="{E6F4B2F5-95DB-4E41-A44E-A4B02FE7AA82}" type="presOf" srcId="{688340D0-7305-4131-BCEC-3C6E853EBC28}" destId="{0ECA55B9-36C6-4A2A-81DC-65BC23001FAE}" srcOrd="0" destOrd="0" presId="urn:microsoft.com/office/officeart/2005/8/layout/vList2"/>
    <dgm:cxn modelId="{C23EF127-9FD6-441E-896E-FE928DAEEAE2}" srcId="{CEB5C0C1-14F2-46F2-8BED-E6374887CF80}" destId="{688340D0-7305-4131-BCEC-3C6E853EBC28}" srcOrd="6" destOrd="0" parTransId="{B7DC7326-DB5B-4138-B895-DC65975DBB39}" sibTransId="{BC5D5C7E-5575-453A-9315-4802493BB037}"/>
    <dgm:cxn modelId="{CAE8F2C7-99D1-4CAA-9606-74E9E0111247}" srcId="{CEB5C0C1-14F2-46F2-8BED-E6374887CF80}" destId="{AB44FC56-DE36-4D9D-A504-B77C6AE736CD}" srcOrd="5" destOrd="0" parTransId="{DA40E010-8BA7-4B7F-89D7-612274E288EE}" sibTransId="{4F24809F-3B57-4BBE-80A2-9F0F90DF82B5}"/>
    <dgm:cxn modelId="{BD3E511A-B818-4B38-852D-300826130894}" type="presOf" srcId="{AB44FC56-DE36-4D9D-A504-B77C6AE736CD}" destId="{33605831-47AF-4254-9A3B-3FF61352EDB7}" srcOrd="0" destOrd="0" presId="urn:microsoft.com/office/officeart/2005/8/layout/vList2"/>
    <dgm:cxn modelId="{5620AE45-9BBD-4896-B0D1-E5C846AA54E1}" srcId="{CEB5C0C1-14F2-46F2-8BED-E6374887CF80}" destId="{43954B5B-D8F3-43AE-8C7A-045744527935}" srcOrd="3" destOrd="0" parTransId="{2031FADB-0229-484A-8573-BD129338465A}" sibTransId="{3D9519AC-B98C-4702-BFB7-543A51A4CBD5}"/>
    <dgm:cxn modelId="{26AA3BC4-14B5-4D0E-93E6-A1A6704E48EB}" type="presOf" srcId="{28BBEC66-7498-40B0-881F-8F85555F36EE}" destId="{BC5DB773-A18D-4CA0-9C3C-B0D51E207C4D}" srcOrd="0" destOrd="0" presId="urn:microsoft.com/office/officeart/2005/8/layout/vList2"/>
    <dgm:cxn modelId="{85171DC5-71CB-4E59-A0AD-5260A669BAF9}" type="presOf" srcId="{9E2332F6-7B67-47FA-84C8-56F71F27BCF7}" destId="{4FBAAB3B-BD0C-4D0A-A7F1-FED37BA835DF}" srcOrd="0" destOrd="0" presId="urn:microsoft.com/office/officeart/2005/8/layout/vList2"/>
    <dgm:cxn modelId="{59D9C8BE-0DC3-480D-9A82-F4DA425449B4}" srcId="{CEB5C0C1-14F2-46F2-8BED-E6374887CF80}" destId="{A3399F63-AEFA-4C12-AB34-1DF22731447E}" srcOrd="7" destOrd="0" parTransId="{CD7535F5-DC0D-49A3-8E0E-0B4AAF3384FB}" sibTransId="{5F710617-CF71-43DB-BC88-1CD8BF505C2D}"/>
    <dgm:cxn modelId="{8DEFA413-C9F4-4B00-AC67-3FFA6D487A67}" srcId="{CEB5C0C1-14F2-46F2-8BED-E6374887CF80}" destId="{9E2332F6-7B67-47FA-84C8-56F71F27BCF7}" srcOrd="1" destOrd="0" parTransId="{3D86E2CB-DDCE-4119-AFC0-280C0CAD4B85}" sibTransId="{A4A6FC87-D850-4BEF-B53E-2FE0FB3DD294}"/>
    <dgm:cxn modelId="{AC4818B6-1F33-439C-9294-9420C4847B06}" srcId="{CEB5C0C1-14F2-46F2-8BED-E6374887CF80}" destId="{ADB8BCB5-49F2-4E85-85FB-4274E9252280}" srcOrd="4" destOrd="0" parTransId="{16749661-3D16-4F37-8277-ABB933E55502}" sibTransId="{F56CCA53-F105-4AEA-A766-CFAD497B44A4}"/>
    <dgm:cxn modelId="{84B07D7B-C507-4562-BC06-6BF0845EA8DE}" srcId="{CEB5C0C1-14F2-46F2-8BED-E6374887CF80}" destId="{3539993B-765B-4CC5-881D-3DC2F5E13A75}" srcOrd="2" destOrd="0" parTransId="{312A0C79-1466-4F52-8ED0-686EBC6ACE46}" sibTransId="{3105E283-4F4F-4C5D-A188-EF9C34016BC9}"/>
    <dgm:cxn modelId="{9D5C1E27-5E79-4FF6-AE99-DD25FE2A3760}" type="presOf" srcId="{43954B5B-D8F3-43AE-8C7A-045744527935}" destId="{B7C6C719-9D79-45E4-AAA4-71ADBCEE6F17}" srcOrd="0" destOrd="0" presId="urn:microsoft.com/office/officeart/2005/8/layout/vList2"/>
    <dgm:cxn modelId="{A07C4A98-2DA9-4D6B-8C8A-BAECEDDC3AF9}" type="presOf" srcId="{A3399F63-AEFA-4C12-AB34-1DF22731447E}" destId="{150F7CDA-876E-4D4C-A975-068B1B49ED90}" srcOrd="0" destOrd="0" presId="urn:microsoft.com/office/officeart/2005/8/layout/vList2"/>
    <dgm:cxn modelId="{EA79BCD3-8903-4AE5-B4BB-8598CC36D8EB}" type="presOf" srcId="{ADB8BCB5-49F2-4E85-85FB-4274E9252280}" destId="{509CC14A-9561-4004-81DB-E6DA4A1DDBA8}" srcOrd="0" destOrd="0" presId="urn:microsoft.com/office/officeart/2005/8/layout/vList2"/>
    <dgm:cxn modelId="{31BC1D97-CE35-4B39-BC8A-2D71447C5203}" type="presParOf" srcId="{AFDB8B3E-0BCF-4818-9660-86C04D7E3D14}" destId="{BC5DB773-A18D-4CA0-9C3C-B0D51E207C4D}" srcOrd="0" destOrd="0" presId="urn:microsoft.com/office/officeart/2005/8/layout/vList2"/>
    <dgm:cxn modelId="{36579B0D-022A-4A25-A406-2D70742DC992}" type="presParOf" srcId="{AFDB8B3E-0BCF-4818-9660-86C04D7E3D14}" destId="{0C7BEA52-EC04-4437-94C5-906DFFEDE001}" srcOrd="1" destOrd="0" presId="urn:microsoft.com/office/officeart/2005/8/layout/vList2"/>
    <dgm:cxn modelId="{4BF602C9-7EAD-4A7B-94FC-E2AF64937985}" type="presParOf" srcId="{AFDB8B3E-0BCF-4818-9660-86C04D7E3D14}" destId="{4FBAAB3B-BD0C-4D0A-A7F1-FED37BA835DF}" srcOrd="2" destOrd="0" presId="urn:microsoft.com/office/officeart/2005/8/layout/vList2"/>
    <dgm:cxn modelId="{79A6BE0A-C207-484E-85DB-98D0C2CFAED6}" type="presParOf" srcId="{AFDB8B3E-0BCF-4818-9660-86C04D7E3D14}" destId="{23DFF1C7-A053-4D2B-BA96-06F4E6FF780F}" srcOrd="3" destOrd="0" presId="urn:microsoft.com/office/officeart/2005/8/layout/vList2"/>
    <dgm:cxn modelId="{5DC6EFCB-D4F6-4C06-A844-0C07F4210FB4}" type="presParOf" srcId="{AFDB8B3E-0BCF-4818-9660-86C04D7E3D14}" destId="{E6800159-6949-4789-B52C-7CB97D27F3E2}" srcOrd="4" destOrd="0" presId="urn:microsoft.com/office/officeart/2005/8/layout/vList2"/>
    <dgm:cxn modelId="{13FE9C07-B030-431B-9A22-47229D7679F8}" type="presParOf" srcId="{AFDB8B3E-0BCF-4818-9660-86C04D7E3D14}" destId="{C5DB00F9-2978-4FDA-B554-E829CE7EDB65}" srcOrd="5" destOrd="0" presId="urn:microsoft.com/office/officeart/2005/8/layout/vList2"/>
    <dgm:cxn modelId="{8A6D73A8-1EBB-43EB-843F-CEFFB4B06FA7}" type="presParOf" srcId="{AFDB8B3E-0BCF-4818-9660-86C04D7E3D14}" destId="{B7C6C719-9D79-45E4-AAA4-71ADBCEE6F17}" srcOrd="6" destOrd="0" presId="urn:microsoft.com/office/officeart/2005/8/layout/vList2"/>
    <dgm:cxn modelId="{918AFCEA-DBD6-4787-AD97-F7923F4D3C1E}" type="presParOf" srcId="{AFDB8B3E-0BCF-4818-9660-86C04D7E3D14}" destId="{8AC08913-1183-41A3-9047-156332580561}" srcOrd="7" destOrd="0" presId="urn:microsoft.com/office/officeart/2005/8/layout/vList2"/>
    <dgm:cxn modelId="{FF155DE7-C06B-40D1-BE3A-D0FF0C654DF6}" type="presParOf" srcId="{AFDB8B3E-0BCF-4818-9660-86C04D7E3D14}" destId="{509CC14A-9561-4004-81DB-E6DA4A1DDBA8}" srcOrd="8" destOrd="0" presId="urn:microsoft.com/office/officeart/2005/8/layout/vList2"/>
    <dgm:cxn modelId="{77EADDDE-29B2-4A2C-86EA-CBDF56EB77B3}" type="presParOf" srcId="{AFDB8B3E-0BCF-4818-9660-86C04D7E3D14}" destId="{6A26B2D6-94AE-4A16-8F9D-6241E610B5DF}" srcOrd="9" destOrd="0" presId="urn:microsoft.com/office/officeart/2005/8/layout/vList2"/>
    <dgm:cxn modelId="{39074A53-3341-4573-A27F-9940D2BA20B5}" type="presParOf" srcId="{AFDB8B3E-0BCF-4818-9660-86C04D7E3D14}" destId="{33605831-47AF-4254-9A3B-3FF61352EDB7}" srcOrd="10" destOrd="0" presId="urn:microsoft.com/office/officeart/2005/8/layout/vList2"/>
    <dgm:cxn modelId="{308560BD-21D4-4EBF-B28D-344A5DCA5675}" type="presParOf" srcId="{AFDB8B3E-0BCF-4818-9660-86C04D7E3D14}" destId="{C393837B-68E8-471D-B326-73F139880A96}" srcOrd="11" destOrd="0" presId="urn:microsoft.com/office/officeart/2005/8/layout/vList2"/>
    <dgm:cxn modelId="{C2AE19F6-9539-4419-AA91-EFF7B7C2EE46}" type="presParOf" srcId="{AFDB8B3E-0BCF-4818-9660-86C04D7E3D14}" destId="{0ECA55B9-36C6-4A2A-81DC-65BC23001FAE}" srcOrd="12" destOrd="0" presId="urn:microsoft.com/office/officeart/2005/8/layout/vList2"/>
    <dgm:cxn modelId="{EB37849C-3F2B-4D05-B115-568160EE1CC5}" type="presParOf" srcId="{AFDB8B3E-0BCF-4818-9660-86C04D7E3D14}" destId="{02B515A8-EEF6-4BB4-B658-53AC0ED2F625}" srcOrd="13" destOrd="0" presId="urn:microsoft.com/office/officeart/2005/8/layout/vList2"/>
    <dgm:cxn modelId="{6F6C5428-729B-42D1-B01E-38863DEED9AD}" type="presParOf" srcId="{AFDB8B3E-0BCF-4818-9660-86C04D7E3D14}" destId="{150F7CDA-876E-4D4C-A975-068B1B49ED9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5C0C1-14F2-46F2-8BED-E6374887CF80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8BBEC66-7498-40B0-881F-8F85555F36EE}">
      <dgm:prSet phldrT="[Text]" custT="1"/>
      <dgm:spPr/>
      <dgm:t>
        <a:bodyPr/>
        <a:lstStyle/>
        <a:p>
          <a:pPr algn="ctr"/>
          <a:r>
            <a:rPr lang="en-US" sz="1100" b="1" dirty="0" smtClean="0"/>
            <a:t>Varying 0</a:t>
          </a:r>
          <a:endParaRPr lang="en-US" sz="1100" b="1" dirty="0"/>
        </a:p>
      </dgm:t>
    </dgm:pt>
    <dgm:pt modelId="{9A9838A1-94DF-464B-B350-9A3BF75B1EAD}" type="par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8BB6C62-A8F3-46B1-A9C5-9A180D3FBB74}" type="sib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9E2332F6-7B67-47FA-84C8-56F71F27BCF7}">
      <dgm:prSet phldrT="[Text]" custT="1"/>
      <dgm:spPr/>
      <dgm:t>
        <a:bodyPr/>
        <a:lstStyle/>
        <a:p>
          <a:pPr algn="ctr"/>
          <a:r>
            <a:rPr lang="en-US" sz="1100" b="1" dirty="0" smtClean="0"/>
            <a:t>Varying 1</a:t>
          </a:r>
        </a:p>
      </dgm:t>
    </dgm:pt>
    <dgm:pt modelId="{3D86E2CB-DDCE-4119-AFC0-280C0CAD4B85}" type="par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4A6FC87-D850-4BEF-B53E-2FE0FB3DD294}" type="sib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539993B-765B-4CC5-881D-3DC2F5E13A75}">
      <dgm:prSet custT="1"/>
      <dgm:spPr/>
      <dgm:t>
        <a:bodyPr/>
        <a:lstStyle/>
        <a:p>
          <a:pPr algn="ctr"/>
          <a:r>
            <a:rPr lang="en-US" sz="1100" b="1" dirty="0" smtClean="0"/>
            <a:t>Varying 2</a:t>
          </a:r>
          <a:endParaRPr lang="en-US" sz="1100" b="1" dirty="0"/>
        </a:p>
      </dgm:t>
    </dgm:pt>
    <dgm:pt modelId="{312A0C79-1466-4F52-8ED0-686EBC6ACE46}" type="par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105E283-4F4F-4C5D-A188-EF9C34016BC9}" type="sib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3954B5B-D8F3-43AE-8C7A-045744527935}">
      <dgm:prSet custT="1"/>
      <dgm:spPr/>
      <dgm:t>
        <a:bodyPr/>
        <a:lstStyle/>
        <a:p>
          <a:pPr algn="ctr"/>
          <a:r>
            <a:rPr lang="en-US" sz="1100" b="1" dirty="0" smtClean="0"/>
            <a:t>Varying 3</a:t>
          </a:r>
          <a:endParaRPr lang="en-US" sz="1100" b="1" dirty="0"/>
        </a:p>
      </dgm:t>
    </dgm:pt>
    <dgm:pt modelId="{2031FADB-0229-484A-8573-BD129338465A}" type="par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D9519AC-B98C-4702-BFB7-543A51A4CBD5}" type="sib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688340D0-7305-4131-BCEC-3C6E853EBC28}">
      <dgm:prSet custT="1"/>
      <dgm:spPr/>
      <dgm:t>
        <a:bodyPr/>
        <a:lstStyle/>
        <a:p>
          <a:pPr algn="ctr"/>
          <a:r>
            <a:rPr lang="en-US" sz="1100" b="1" dirty="0" smtClean="0"/>
            <a:t>Varying 6</a:t>
          </a:r>
          <a:endParaRPr lang="en-US" sz="1100" b="1" dirty="0"/>
        </a:p>
      </dgm:t>
    </dgm:pt>
    <dgm:pt modelId="{B7DC7326-DB5B-4138-B895-DC65975DBB39}" type="par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C5D5C7E-5575-453A-9315-4802493BB037}" type="sib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DB8BCB5-49F2-4E85-85FB-4274E9252280}">
      <dgm:prSet custT="1"/>
      <dgm:spPr/>
      <dgm:t>
        <a:bodyPr/>
        <a:lstStyle/>
        <a:p>
          <a:pPr algn="ctr"/>
          <a:r>
            <a:rPr lang="en-US" sz="1100" b="1" dirty="0" smtClean="0"/>
            <a:t>Varying 4</a:t>
          </a:r>
          <a:endParaRPr lang="en-US" sz="1100" b="1" dirty="0"/>
        </a:p>
      </dgm:t>
    </dgm:pt>
    <dgm:pt modelId="{16749661-3D16-4F37-8277-ABB933E55502}" type="par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F56CCA53-F105-4AEA-A766-CFAD497B44A4}" type="sib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B44FC56-DE36-4D9D-A504-B77C6AE736CD}">
      <dgm:prSet custT="1"/>
      <dgm:spPr/>
      <dgm:t>
        <a:bodyPr/>
        <a:lstStyle/>
        <a:p>
          <a:pPr algn="ctr"/>
          <a:r>
            <a:rPr lang="en-US" sz="1100" b="1" dirty="0" smtClean="0"/>
            <a:t>Varying 5</a:t>
          </a:r>
          <a:endParaRPr lang="en-US" sz="1100" b="1" dirty="0"/>
        </a:p>
      </dgm:t>
    </dgm:pt>
    <dgm:pt modelId="{DA40E010-8BA7-4B7F-89D7-612274E288EE}" type="par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F24809F-3B57-4BBE-80A2-9F0F90DF82B5}" type="sib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3399F63-AEFA-4C12-AB34-1DF22731447E}">
      <dgm:prSet custT="1"/>
      <dgm:spPr/>
      <dgm:t>
        <a:bodyPr/>
        <a:lstStyle/>
        <a:p>
          <a:pPr algn="ctr"/>
          <a:r>
            <a:rPr lang="en-US" sz="1100" b="1" dirty="0" smtClean="0"/>
            <a:t>Varying 7</a:t>
          </a:r>
          <a:endParaRPr lang="en-US" sz="1100" b="1" dirty="0"/>
        </a:p>
      </dgm:t>
    </dgm:pt>
    <dgm:pt modelId="{CD7535F5-DC0D-49A3-8E0E-0B4AAF3384FB}" type="par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5F710617-CF71-43DB-BC88-1CD8BF505C2D}" type="sib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FDB8B3E-0BCF-4818-9660-86C04D7E3D14}" type="pres">
      <dgm:prSet presAssocID="{CEB5C0C1-14F2-46F2-8BED-E6374887CF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DB773-A18D-4CA0-9C3C-B0D51E207C4D}" type="pres">
      <dgm:prSet presAssocID="{28BBEC66-7498-40B0-881F-8F85555F36EE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BEA52-EC04-4437-94C5-906DFFEDE001}" type="pres">
      <dgm:prSet presAssocID="{B8BB6C62-A8F3-46B1-A9C5-9A180D3FBB74}" presName="spacer" presStyleCnt="0"/>
      <dgm:spPr/>
    </dgm:pt>
    <dgm:pt modelId="{4FBAAB3B-BD0C-4D0A-A7F1-FED37BA835DF}" type="pres">
      <dgm:prSet presAssocID="{9E2332F6-7B67-47FA-84C8-56F71F27BCF7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FF1C7-A053-4D2B-BA96-06F4E6FF780F}" type="pres">
      <dgm:prSet presAssocID="{A4A6FC87-D850-4BEF-B53E-2FE0FB3DD294}" presName="spacer" presStyleCnt="0"/>
      <dgm:spPr/>
    </dgm:pt>
    <dgm:pt modelId="{E6800159-6949-4789-B52C-7CB97D27F3E2}" type="pres">
      <dgm:prSet presAssocID="{3539993B-765B-4CC5-881D-3DC2F5E13A75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B00F9-2978-4FDA-B554-E829CE7EDB65}" type="pres">
      <dgm:prSet presAssocID="{3105E283-4F4F-4C5D-A188-EF9C34016BC9}" presName="spacer" presStyleCnt="0"/>
      <dgm:spPr/>
    </dgm:pt>
    <dgm:pt modelId="{B7C6C719-9D79-45E4-AAA4-71ADBCEE6F17}" type="pres">
      <dgm:prSet presAssocID="{43954B5B-D8F3-43AE-8C7A-04574452793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08913-1183-41A3-9047-156332580561}" type="pres">
      <dgm:prSet presAssocID="{3D9519AC-B98C-4702-BFB7-543A51A4CBD5}" presName="spacer" presStyleCnt="0"/>
      <dgm:spPr/>
    </dgm:pt>
    <dgm:pt modelId="{509CC14A-9561-4004-81DB-E6DA4A1DDBA8}" type="pres">
      <dgm:prSet presAssocID="{ADB8BCB5-49F2-4E85-85FB-4274E925228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6B2D6-94AE-4A16-8F9D-6241E610B5DF}" type="pres">
      <dgm:prSet presAssocID="{F56CCA53-F105-4AEA-A766-CFAD497B44A4}" presName="spacer" presStyleCnt="0"/>
      <dgm:spPr/>
    </dgm:pt>
    <dgm:pt modelId="{33605831-47AF-4254-9A3B-3FF61352EDB7}" type="pres">
      <dgm:prSet presAssocID="{AB44FC56-DE36-4D9D-A504-B77C6AE736CD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3837B-68E8-471D-B326-73F139880A96}" type="pres">
      <dgm:prSet presAssocID="{4F24809F-3B57-4BBE-80A2-9F0F90DF82B5}" presName="spacer" presStyleCnt="0"/>
      <dgm:spPr/>
    </dgm:pt>
    <dgm:pt modelId="{0ECA55B9-36C6-4A2A-81DC-65BC23001FAE}" type="pres">
      <dgm:prSet presAssocID="{688340D0-7305-4131-BCEC-3C6E853EBC28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515A8-EEF6-4BB4-B658-53AC0ED2F625}" type="pres">
      <dgm:prSet presAssocID="{BC5D5C7E-5575-453A-9315-4802493BB037}" presName="spacer" presStyleCnt="0"/>
      <dgm:spPr/>
    </dgm:pt>
    <dgm:pt modelId="{150F7CDA-876E-4D4C-A975-068B1B49ED90}" type="pres">
      <dgm:prSet presAssocID="{A3399F63-AEFA-4C12-AB34-1DF22731447E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3D5003-B00F-4470-ABC9-3B7A3B860244}" type="presOf" srcId="{28BBEC66-7498-40B0-881F-8F85555F36EE}" destId="{BC5DB773-A18D-4CA0-9C3C-B0D51E207C4D}" srcOrd="0" destOrd="0" presId="urn:microsoft.com/office/officeart/2005/8/layout/vList2"/>
    <dgm:cxn modelId="{C1FFB7FA-5642-4FDF-8884-4D1D48AF6C9E}" type="presOf" srcId="{43954B5B-D8F3-43AE-8C7A-045744527935}" destId="{B7C6C719-9D79-45E4-AAA4-71ADBCEE6F17}" srcOrd="0" destOrd="0" presId="urn:microsoft.com/office/officeart/2005/8/layout/vList2"/>
    <dgm:cxn modelId="{9AF27FDE-0C82-4AA2-A85B-9F26ECD0D30F}" srcId="{CEB5C0C1-14F2-46F2-8BED-E6374887CF80}" destId="{28BBEC66-7498-40B0-881F-8F85555F36EE}" srcOrd="0" destOrd="0" parTransId="{9A9838A1-94DF-464B-B350-9A3BF75B1EAD}" sibTransId="{B8BB6C62-A8F3-46B1-A9C5-9A180D3FBB74}"/>
    <dgm:cxn modelId="{A0DA8ADD-AB39-4E18-8AE2-C1EB550110C8}" type="presOf" srcId="{3539993B-765B-4CC5-881D-3DC2F5E13A75}" destId="{E6800159-6949-4789-B52C-7CB97D27F3E2}" srcOrd="0" destOrd="0" presId="urn:microsoft.com/office/officeart/2005/8/layout/vList2"/>
    <dgm:cxn modelId="{31DE92C1-B4C9-4BD0-B086-58D636AF2B64}" type="presOf" srcId="{ADB8BCB5-49F2-4E85-85FB-4274E9252280}" destId="{509CC14A-9561-4004-81DB-E6DA4A1DDBA8}" srcOrd="0" destOrd="0" presId="urn:microsoft.com/office/officeart/2005/8/layout/vList2"/>
    <dgm:cxn modelId="{1498BB19-2232-4E46-8F5D-BB1E0B43F158}" type="presOf" srcId="{CEB5C0C1-14F2-46F2-8BED-E6374887CF80}" destId="{AFDB8B3E-0BCF-4818-9660-86C04D7E3D14}" srcOrd="0" destOrd="0" presId="urn:microsoft.com/office/officeart/2005/8/layout/vList2"/>
    <dgm:cxn modelId="{C23EF127-9FD6-441E-896E-FE928DAEEAE2}" srcId="{CEB5C0C1-14F2-46F2-8BED-E6374887CF80}" destId="{688340D0-7305-4131-BCEC-3C6E853EBC28}" srcOrd="6" destOrd="0" parTransId="{B7DC7326-DB5B-4138-B895-DC65975DBB39}" sibTransId="{BC5D5C7E-5575-453A-9315-4802493BB037}"/>
    <dgm:cxn modelId="{58681400-01B8-4601-88A2-1C0B0344A726}" type="presOf" srcId="{A3399F63-AEFA-4C12-AB34-1DF22731447E}" destId="{150F7CDA-876E-4D4C-A975-068B1B49ED90}" srcOrd="0" destOrd="0" presId="urn:microsoft.com/office/officeart/2005/8/layout/vList2"/>
    <dgm:cxn modelId="{CAE8F2C7-99D1-4CAA-9606-74E9E0111247}" srcId="{CEB5C0C1-14F2-46F2-8BED-E6374887CF80}" destId="{AB44FC56-DE36-4D9D-A504-B77C6AE736CD}" srcOrd="5" destOrd="0" parTransId="{DA40E010-8BA7-4B7F-89D7-612274E288EE}" sibTransId="{4F24809F-3B57-4BBE-80A2-9F0F90DF82B5}"/>
    <dgm:cxn modelId="{E1526AC7-BA55-455A-BB84-AD157ADACE47}" type="presOf" srcId="{9E2332F6-7B67-47FA-84C8-56F71F27BCF7}" destId="{4FBAAB3B-BD0C-4D0A-A7F1-FED37BA835DF}" srcOrd="0" destOrd="0" presId="urn:microsoft.com/office/officeart/2005/8/layout/vList2"/>
    <dgm:cxn modelId="{5620AE45-9BBD-4896-B0D1-E5C846AA54E1}" srcId="{CEB5C0C1-14F2-46F2-8BED-E6374887CF80}" destId="{43954B5B-D8F3-43AE-8C7A-045744527935}" srcOrd="3" destOrd="0" parTransId="{2031FADB-0229-484A-8573-BD129338465A}" sibTransId="{3D9519AC-B98C-4702-BFB7-543A51A4CBD5}"/>
    <dgm:cxn modelId="{8BE6705D-4C35-47A7-8D65-E73AC12B1F08}" type="presOf" srcId="{688340D0-7305-4131-BCEC-3C6E853EBC28}" destId="{0ECA55B9-36C6-4A2A-81DC-65BC23001FAE}" srcOrd="0" destOrd="0" presId="urn:microsoft.com/office/officeart/2005/8/layout/vList2"/>
    <dgm:cxn modelId="{75ED4E29-D700-44D0-A71D-E8ECA64611B6}" type="presOf" srcId="{AB44FC56-DE36-4D9D-A504-B77C6AE736CD}" destId="{33605831-47AF-4254-9A3B-3FF61352EDB7}" srcOrd="0" destOrd="0" presId="urn:microsoft.com/office/officeart/2005/8/layout/vList2"/>
    <dgm:cxn modelId="{59D9C8BE-0DC3-480D-9A82-F4DA425449B4}" srcId="{CEB5C0C1-14F2-46F2-8BED-E6374887CF80}" destId="{A3399F63-AEFA-4C12-AB34-1DF22731447E}" srcOrd="7" destOrd="0" parTransId="{CD7535F5-DC0D-49A3-8E0E-0B4AAF3384FB}" sibTransId="{5F710617-CF71-43DB-BC88-1CD8BF505C2D}"/>
    <dgm:cxn modelId="{AC4818B6-1F33-439C-9294-9420C4847B06}" srcId="{CEB5C0C1-14F2-46F2-8BED-E6374887CF80}" destId="{ADB8BCB5-49F2-4E85-85FB-4274E9252280}" srcOrd="4" destOrd="0" parTransId="{16749661-3D16-4F37-8277-ABB933E55502}" sibTransId="{F56CCA53-F105-4AEA-A766-CFAD497B44A4}"/>
    <dgm:cxn modelId="{8DEFA413-C9F4-4B00-AC67-3FFA6D487A67}" srcId="{CEB5C0C1-14F2-46F2-8BED-E6374887CF80}" destId="{9E2332F6-7B67-47FA-84C8-56F71F27BCF7}" srcOrd="1" destOrd="0" parTransId="{3D86E2CB-DDCE-4119-AFC0-280C0CAD4B85}" sibTransId="{A4A6FC87-D850-4BEF-B53E-2FE0FB3DD294}"/>
    <dgm:cxn modelId="{84B07D7B-C507-4562-BC06-6BF0845EA8DE}" srcId="{CEB5C0C1-14F2-46F2-8BED-E6374887CF80}" destId="{3539993B-765B-4CC5-881D-3DC2F5E13A75}" srcOrd="2" destOrd="0" parTransId="{312A0C79-1466-4F52-8ED0-686EBC6ACE46}" sibTransId="{3105E283-4F4F-4C5D-A188-EF9C34016BC9}"/>
    <dgm:cxn modelId="{B7C73A78-AA86-4A1F-852D-153A0DF4139B}" type="presParOf" srcId="{AFDB8B3E-0BCF-4818-9660-86C04D7E3D14}" destId="{BC5DB773-A18D-4CA0-9C3C-B0D51E207C4D}" srcOrd="0" destOrd="0" presId="urn:microsoft.com/office/officeart/2005/8/layout/vList2"/>
    <dgm:cxn modelId="{2E3559F0-615D-4AE6-AE0F-00557264074E}" type="presParOf" srcId="{AFDB8B3E-0BCF-4818-9660-86C04D7E3D14}" destId="{0C7BEA52-EC04-4437-94C5-906DFFEDE001}" srcOrd="1" destOrd="0" presId="urn:microsoft.com/office/officeart/2005/8/layout/vList2"/>
    <dgm:cxn modelId="{5358B2F0-8C5E-413A-AD3D-FC1FDAEBCCE0}" type="presParOf" srcId="{AFDB8B3E-0BCF-4818-9660-86C04D7E3D14}" destId="{4FBAAB3B-BD0C-4D0A-A7F1-FED37BA835DF}" srcOrd="2" destOrd="0" presId="urn:microsoft.com/office/officeart/2005/8/layout/vList2"/>
    <dgm:cxn modelId="{E51F48D6-AE1A-4C95-A508-4BEAAC28610E}" type="presParOf" srcId="{AFDB8B3E-0BCF-4818-9660-86C04D7E3D14}" destId="{23DFF1C7-A053-4D2B-BA96-06F4E6FF780F}" srcOrd="3" destOrd="0" presId="urn:microsoft.com/office/officeart/2005/8/layout/vList2"/>
    <dgm:cxn modelId="{AFC887FC-7011-4E2B-B798-3408CD260975}" type="presParOf" srcId="{AFDB8B3E-0BCF-4818-9660-86C04D7E3D14}" destId="{E6800159-6949-4789-B52C-7CB97D27F3E2}" srcOrd="4" destOrd="0" presId="urn:microsoft.com/office/officeart/2005/8/layout/vList2"/>
    <dgm:cxn modelId="{B65308B6-D4C4-49D6-8EAF-4AE7649BAA20}" type="presParOf" srcId="{AFDB8B3E-0BCF-4818-9660-86C04D7E3D14}" destId="{C5DB00F9-2978-4FDA-B554-E829CE7EDB65}" srcOrd="5" destOrd="0" presId="urn:microsoft.com/office/officeart/2005/8/layout/vList2"/>
    <dgm:cxn modelId="{183F75AE-3220-47C7-B9B9-31794484A861}" type="presParOf" srcId="{AFDB8B3E-0BCF-4818-9660-86C04D7E3D14}" destId="{B7C6C719-9D79-45E4-AAA4-71ADBCEE6F17}" srcOrd="6" destOrd="0" presId="urn:microsoft.com/office/officeart/2005/8/layout/vList2"/>
    <dgm:cxn modelId="{36A91A6E-6015-40FF-ABAC-1638CA5C701B}" type="presParOf" srcId="{AFDB8B3E-0BCF-4818-9660-86C04D7E3D14}" destId="{8AC08913-1183-41A3-9047-156332580561}" srcOrd="7" destOrd="0" presId="urn:microsoft.com/office/officeart/2005/8/layout/vList2"/>
    <dgm:cxn modelId="{76AE9843-2855-44BE-B811-0FF0F4B5AA49}" type="presParOf" srcId="{AFDB8B3E-0BCF-4818-9660-86C04D7E3D14}" destId="{509CC14A-9561-4004-81DB-E6DA4A1DDBA8}" srcOrd="8" destOrd="0" presId="urn:microsoft.com/office/officeart/2005/8/layout/vList2"/>
    <dgm:cxn modelId="{758BD5DA-54D3-4356-A688-56F355219C4E}" type="presParOf" srcId="{AFDB8B3E-0BCF-4818-9660-86C04D7E3D14}" destId="{6A26B2D6-94AE-4A16-8F9D-6241E610B5DF}" srcOrd="9" destOrd="0" presId="urn:microsoft.com/office/officeart/2005/8/layout/vList2"/>
    <dgm:cxn modelId="{053CA519-8888-48D7-85F2-EC1C14FB4825}" type="presParOf" srcId="{AFDB8B3E-0BCF-4818-9660-86C04D7E3D14}" destId="{33605831-47AF-4254-9A3B-3FF61352EDB7}" srcOrd="10" destOrd="0" presId="urn:microsoft.com/office/officeart/2005/8/layout/vList2"/>
    <dgm:cxn modelId="{E9CF241F-06EA-47D7-B3F3-6302E949B0F6}" type="presParOf" srcId="{AFDB8B3E-0BCF-4818-9660-86C04D7E3D14}" destId="{C393837B-68E8-471D-B326-73F139880A96}" srcOrd="11" destOrd="0" presId="urn:microsoft.com/office/officeart/2005/8/layout/vList2"/>
    <dgm:cxn modelId="{943AF3BD-2419-47B5-864D-0C6844A3BF4A}" type="presParOf" srcId="{AFDB8B3E-0BCF-4818-9660-86C04D7E3D14}" destId="{0ECA55B9-36C6-4A2A-81DC-65BC23001FAE}" srcOrd="12" destOrd="0" presId="urn:microsoft.com/office/officeart/2005/8/layout/vList2"/>
    <dgm:cxn modelId="{F524F3F0-E64B-4681-BCEC-87CCE2C279B6}" type="presParOf" srcId="{AFDB8B3E-0BCF-4818-9660-86C04D7E3D14}" destId="{02B515A8-EEF6-4BB4-B658-53AC0ED2F625}" srcOrd="13" destOrd="0" presId="urn:microsoft.com/office/officeart/2005/8/layout/vList2"/>
    <dgm:cxn modelId="{06575605-C3CF-49AC-9766-3C6A7E0636A2}" type="presParOf" srcId="{AFDB8B3E-0BCF-4818-9660-86C04D7E3D14}" destId="{150F7CDA-876E-4D4C-A975-068B1B49ED9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B5C0C1-14F2-46F2-8BED-E6374887CF80}" type="doc">
      <dgm:prSet loTypeId="urn:microsoft.com/office/officeart/2005/8/layout/vList2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28BBEC66-7498-40B0-881F-8F85555F36EE}">
      <dgm:prSet phldrT="[Text]" custT="1"/>
      <dgm:spPr/>
      <dgm:t>
        <a:bodyPr/>
        <a:lstStyle/>
        <a:p>
          <a:pPr algn="ctr"/>
          <a:r>
            <a:rPr lang="en-US" sz="1100" b="1" dirty="0" smtClean="0"/>
            <a:t>Varying 0</a:t>
          </a:r>
          <a:endParaRPr lang="en-US" sz="1100" b="1" dirty="0"/>
        </a:p>
      </dgm:t>
    </dgm:pt>
    <dgm:pt modelId="{9A9838A1-94DF-464B-B350-9A3BF75B1EAD}" type="par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8BB6C62-A8F3-46B1-A9C5-9A180D3FBB74}" type="sibTrans" cxnId="{9AF27FDE-0C82-4AA2-A85B-9F26ECD0D30F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9E2332F6-7B67-47FA-84C8-56F71F27BCF7}">
      <dgm:prSet phldrT="[Text]" custT="1"/>
      <dgm:spPr/>
      <dgm:t>
        <a:bodyPr/>
        <a:lstStyle/>
        <a:p>
          <a:pPr algn="ctr"/>
          <a:r>
            <a:rPr lang="en-US" sz="1100" b="1" dirty="0" smtClean="0"/>
            <a:t>Varying 1</a:t>
          </a:r>
        </a:p>
      </dgm:t>
    </dgm:pt>
    <dgm:pt modelId="{3D86E2CB-DDCE-4119-AFC0-280C0CAD4B85}" type="par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4A6FC87-D850-4BEF-B53E-2FE0FB3DD294}" type="sibTrans" cxnId="{8DEFA413-C9F4-4B00-AC67-3FFA6D487A6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539993B-765B-4CC5-881D-3DC2F5E13A75}">
      <dgm:prSet custT="1"/>
      <dgm:spPr/>
      <dgm:t>
        <a:bodyPr/>
        <a:lstStyle/>
        <a:p>
          <a:pPr algn="ctr"/>
          <a:r>
            <a:rPr lang="en-US" sz="1100" b="1" dirty="0" smtClean="0"/>
            <a:t>Varying 2</a:t>
          </a:r>
          <a:endParaRPr lang="en-US" sz="1100" b="1" dirty="0"/>
        </a:p>
      </dgm:t>
    </dgm:pt>
    <dgm:pt modelId="{312A0C79-1466-4F52-8ED0-686EBC6ACE46}" type="par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105E283-4F4F-4C5D-A188-EF9C34016BC9}" type="sibTrans" cxnId="{84B07D7B-C507-4562-BC06-6BF0845EA8DE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3954B5B-D8F3-43AE-8C7A-045744527935}">
      <dgm:prSet custT="1"/>
      <dgm:spPr/>
      <dgm:t>
        <a:bodyPr/>
        <a:lstStyle/>
        <a:p>
          <a:pPr algn="ctr"/>
          <a:r>
            <a:rPr lang="en-US" sz="1100" b="1" dirty="0" smtClean="0"/>
            <a:t>Varying 3</a:t>
          </a:r>
          <a:endParaRPr lang="en-US" sz="1100" b="1" dirty="0"/>
        </a:p>
      </dgm:t>
    </dgm:pt>
    <dgm:pt modelId="{2031FADB-0229-484A-8573-BD129338465A}" type="par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3D9519AC-B98C-4702-BFB7-543A51A4CBD5}" type="sibTrans" cxnId="{5620AE45-9BBD-4896-B0D1-E5C846AA54E1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688340D0-7305-4131-BCEC-3C6E853EBC28}">
      <dgm:prSet custT="1"/>
      <dgm:spPr/>
      <dgm:t>
        <a:bodyPr/>
        <a:lstStyle/>
        <a:p>
          <a:pPr algn="ctr"/>
          <a:r>
            <a:rPr lang="en-US" sz="1100" b="1" dirty="0" smtClean="0"/>
            <a:t>Varying 6</a:t>
          </a:r>
          <a:endParaRPr lang="en-US" sz="1100" b="1" dirty="0"/>
        </a:p>
      </dgm:t>
    </dgm:pt>
    <dgm:pt modelId="{B7DC7326-DB5B-4138-B895-DC65975DBB39}" type="par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BC5D5C7E-5575-453A-9315-4802493BB037}" type="sibTrans" cxnId="{C23EF127-9FD6-441E-896E-FE928DAEEAE2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DB8BCB5-49F2-4E85-85FB-4274E9252280}">
      <dgm:prSet custT="1"/>
      <dgm:spPr/>
      <dgm:t>
        <a:bodyPr/>
        <a:lstStyle/>
        <a:p>
          <a:pPr algn="ctr"/>
          <a:r>
            <a:rPr lang="en-US" sz="1100" b="1" dirty="0" smtClean="0"/>
            <a:t>Varying 4</a:t>
          </a:r>
          <a:endParaRPr lang="en-US" sz="1100" b="1" dirty="0"/>
        </a:p>
      </dgm:t>
    </dgm:pt>
    <dgm:pt modelId="{16749661-3D16-4F37-8277-ABB933E55502}" type="par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F56CCA53-F105-4AEA-A766-CFAD497B44A4}" type="sibTrans" cxnId="{AC4818B6-1F33-439C-9294-9420C4847B06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B44FC56-DE36-4D9D-A504-B77C6AE736CD}">
      <dgm:prSet custT="1"/>
      <dgm:spPr/>
      <dgm:t>
        <a:bodyPr/>
        <a:lstStyle/>
        <a:p>
          <a:pPr algn="ctr"/>
          <a:r>
            <a:rPr lang="en-US" sz="1100" b="1" dirty="0" smtClean="0"/>
            <a:t>Varying 5</a:t>
          </a:r>
          <a:endParaRPr lang="en-US" sz="1100" b="1" dirty="0"/>
        </a:p>
      </dgm:t>
    </dgm:pt>
    <dgm:pt modelId="{DA40E010-8BA7-4B7F-89D7-612274E288EE}" type="par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4F24809F-3B57-4BBE-80A2-9F0F90DF82B5}" type="sibTrans" cxnId="{CAE8F2C7-99D1-4CAA-9606-74E9E0111247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3399F63-AEFA-4C12-AB34-1DF22731447E}">
      <dgm:prSet custT="1"/>
      <dgm:spPr/>
      <dgm:t>
        <a:bodyPr/>
        <a:lstStyle/>
        <a:p>
          <a:pPr algn="ctr"/>
          <a:r>
            <a:rPr lang="en-US" sz="1100" b="1" dirty="0" smtClean="0"/>
            <a:t>Varying 7</a:t>
          </a:r>
          <a:endParaRPr lang="en-US" sz="1100" b="1" dirty="0"/>
        </a:p>
      </dgm:t>
    </dgm:pt>
    <dgm:pt modelId="{CD7535F5-DC0D-49A3-8E0E-0B4AAF3384FB}" type="par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5F710617-CF71-43DB-BC88-1CD8BF505C2D}" type="sibTrans" cxnId="{59D9C8BE-0DC3-480D-9A82-F4DA425449B4}">
      <dgm:prSet/>
      <dgm:spPr/>
      <dgm:t>
        <a:bodyPr/>
        <a:lstStyle/>
        <a:p>
          <a:pPr algn="ctr"/>
          <a:endParaRPr lang="en-US" sz="2400" b="1">
            <a:solidFill>
              <a:schemeClr val="tx1"/>
            </a:solidFill>
          </a:endParaRPr>
        </a:p>
      </dgm:t>
    </dgm:pt>
    <dgm:pt modelId="{AFDB8B3E-0BCF-4818-9660-86C04D7E3D14}" type="pres">
      <dgm:prSet presAssocID="{CEB5C0C1-14F2-46F2-8BED-E6374887CF8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5DB773-A18D-4CA0-9C3C-B0D51E207C4D}" type="pres">
      <dgm:prSet presAssocID="{28BBEC66-7498-40B0-881F-8F85555F36EE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BEA52-EC04-4437-94C5-906DFFEDE001}" type="pres">
      <dgm:prSet presAssocID="{B8BB6C62-A8F3-46B1-A9C5-9A180D3FBB74}" presName="spacer" presStyleCnt="0"/>
      <dgm:spPr/>
    </dgm:pt>
    <dgm:pt modelId="{4FBAAB3B-BD0C-4D0A-A7F1-FED37BA835DF}" type="pres">
      <dgm:prSet presAssocID="{9E2332F6-7B67-47FA-84C8-56F71F27BCF7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FF1C7-A053-4D2B-BA96-06F4E6FF780F}" type="pres">
      <dgm:prSet presAssocID="{A4A6FC87-D850-4BEF-B53E-2FE0FB3DD294}" presName="spacer" presStyleCnt="0"/>
      <dgm:spPr/>
    </dgm:pt>
    <dgm:pt modelId="{E6800159-6949-4789-B52C-7CB97D27F3E2}" type="pres">
      <dgm:prSet presAssocID="{3539993B-765B-4CC5-881D-3DC2F5E13A75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B00F9-2978-4FDA-B554-E829CE7EDB65}" type="pres">
      <dgm:prSet presAssocID="{3105E283-4F4F-4C5D-A188-EF9C34016BC9}" presName="spacer" presStyleCnt="0"/>
      <dgm:spPr/>
    </dgm:pt>
    <dgm:pt modelId="{B7C6C719-9D79-45E4-AAA4-71ADBCEE6F17}" type="pres">
      <dgm:prSet presAssocID="{43954B5B-D8F3-43AE-8C7A-045744527935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08913-1183-41A3-9047-156332580561}" type="pres">
      <dgm:prSet presAssocID="{3D9519AC-B98C-4702-BFB7-543A51A4CBD5}" presName="spacer" presStyleCnt="0"/>
      <dgm:spPr/>
    </dgm:pt>
    <dgm:pt modelId="{509CC14A-9561-4004-81DB-E6DA4A1DDBA8}" type="pres">
      <dgm:prSet presAssocID="{ADB8BCB5-49F2-4E85-85FB-4274E9252280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26B2D6-94AE-4A16-8F9D-6241E610B5DF}" type="pres">
      <dgm:prSet presAssocID="{F56CCA53-F105-4AEA-A766-CFAD497B44A4}" presName="spacer" presStyleCnt="0"/>
      <dgm:spPr/>
    </dgm:pt>
    <dgm:pt modelId="{33605831-47AF-4254-9A3B-3FF61352EDB7}" type="pres">
      <dgm:prSet presAssocID="{AB44FC56-DE36-4D9D-A504-B77C6AE736CD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3837B-68E8-471D-B326-73F139880A96}" type="pres">
      <dgm:prSet presAssocID="{4F24809F-3B57-4BBE-80A2-9F0F90DF82B5}" presName="spacer" presStyleCnt="0"/>
      <dgm:spPr/>
    </dgm:pt>
    <dgm:pt modelId="{0ECA55B9-36C6-4A2A-81DC-65BC23001FAE}" type="pres">
      <dgm:prSet presAssocID="{688340D0-7305-4131-BCEC-3C6E853EBC28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B515A8-EEF6-4BB4-B658-53AC0ED2F625}" type="pres">
      <dgm:prSet presAssocID="{BC5D5C7E-5575-453A-9315-4802493BB037}" presName="spacer" presStyleCnt="0"/>
      <dgm:spPr/>
    </dgm:pt>
    <dgm:pt modelId="{150F7CDA-876E-4D4C-A975-068B1B49ED90}" type="pres">
      <dgm:prSet presAssocID="{A3399F63-AEFA-4C12-AB34-1DF22731447E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D029F2-B721-400A-BF1E-9F0EAD5F75AA}" type="presOf" srcId="{9E2332F6-7B67-47FA-84C8-56F71F27BCF7}" destId="{4FBAAB3B-BD0C-4D0A-A7F1-FED37BA835DF}" srcOrd="0" destOrd="0" presId="urn:microsoft.com/office/officeart/2005/8/layout/vList2"/>
    <dgm:cxn modelId="{9AF27FDE-0C82-4AA2-A85B-9F26ECD0D30F}" srcId="{CEB5C0C1-14F2-46F2-8BED-E6374887CF80}" destId="{28BBEC66-7498-40B0-881F-8F85555F36EE}" srcOrd="0" destOrd="0" parTransId="{9A9838A1-94DF-464B-B350-9A3BF75B1EAD}" sibTransId="{B8BB6C62-A8F3-46B1-A9C5-9A180D3FBB74}"/>
    <dgm:cxn modelId="{BAA780DD-B2CC-44CB-BFD8-983F683415E8}" type="presOf" srcId="{A3399F63-AEFA-4C12-AB34-1DF22731447E}" destId="{150F7CDA-876E-4D4C-A975-068B1B49ED90}" srcOrd="0" destOrd="0" presId="urn:microsoft.com/office/officeart/2005/8/layout/vList2"/>
    <dgm:cxn modelId="{5857E583-E608-4770-81A3-82AC33E902B4}" type="presOf" srcId="{ADB8BCB5-49F2-4E85-85FB-4274E9252280}" destId="{509CC14A-9561-4004-81DB-E6DA4A1DDBA8}" srcOrd="0" destOrd="0" presId="urn:microsoft.com/office/officeart/2005/8/layout/vList2"/>
    <dgm:cxn modelId="{908FB7E4-DFF0-43B1-880B-22842D375489}" type="presOf" srcId="{AB44FC56-DE36-4D9D-A504-B77C6AE736CD}" destId="{33605831-47AF-4254-9A3B-3FF61352EDB7}" srcOrd="0" destOrd="0" presId="urn:microsoft.com/office/officeart/2005/8/layout/vList2"/>
    <dgm:cxn modelId="{C23EF127-9FD6-441E-896E-FE928DAEEAE2}" srcId="{CEB5C0C1-14F2-46F2-8BED-E6374887CF80}" destId="{688340D0-7305-4131-BCEC-3C6E853EBC28}" srcOrd="6" destOrd="0" parTransId="{B7DC7326-DB5B-4138-B895-DC65975DBB39}" sibTransId="{BC5D5C7E-5575-453A-9315-4802493BB037}"/>
    <dgm:cxn modelId="{CAE8F2C7-99D1-4CAA-9606-74E9E0111247}" srcId="{CEB5C0C1-14F2-46F2-8BED-E6374887CF80}" destId="{AB44FC56-DE36-4D9D-A504-B77C6AE736CD}" srcOrd="5" destOrd="0" parTransId="{DA40E010-8BA7-4B7F-89D7-612274E288EE}" sibTransId="{4F24809F-3B57-4BBE-80A2-9F0F90DF82B5}"/>
    <dgm:cxn modelId="{11AC29EC-DBE9-4AB4-9F15-DE542F08991F}" type="presOf" srcId="{CEB5C0C1-14F2-46F2-8BED-E6374887CF80}" destId="{AFDB8B3E-0BCF-4818-9660-86C04D7E3D14}" srcOrd="0" destOrd="0" presId="urn:microsoft.com/office/officeart/2005/8/layout/vList2"/>
    <dgm:cxn modelId="{5620AE45-9BBD-4896-B0D1-E5C846AA54E1}" srcId="{CEB5C0C1-14F2-46F2-8BED-E6374887CF80}" destId="{43954B5B-D8F3-43AE-8C7A-045744527935}" srcOrd="3" destOrd="0" parTransId="{2031FADB-0229-484A-8573-BD129338465A}" sibTransId="{3D9519AC-B98C-4702-BFB7-543A51A4CBD5}"/>
    <dgm:cxn modelId="{CB6B0B24-6002-4ABE-9653-C7286B7BDDF7}" type="presOf" srcId="{3539993B-765B-4CC5-881D-3DC2F5E13A75}" destId="{E6800159-6949-4789-B52C-7CB97D27F3E2}" srcOrd="0" destOrd="0" presId="urn:microsoft.com/office/officeart/2005/8/layout/vList2"/>
    <dgm:cxn modelId="{92902A8F-2D34-4F05-BB85-6BA8077C1A2F}" type="presOf" srcId="{688340D0-7305-4131-BCEC-3C6E853EBC28}" destId="{0ECA55B9-36C6-4A2A-81DC-65BC23001FAE}" srcOrd="0" destOrd="0" presId="urn:microsoft.com/office/officeart/2005/8/layout/vList2"/>
    <dgm:cxn modelId="{08EA8FAE-9F33-4A13-981D-8B8A486D2C44}" type="presOf" srcId="{43954B5B-D8F3-43AE-8C7A-045744527935}" destId="{B7C6C719-9D79-45E4-AAA4-71ADBCEE6F17}" srcOrd="0" destOrd="0" presId="urn:microsoft.com/office/officeart/2005/8/layout/vList2"/>
    <dgm:cxn modelId="{59D9C8BE-0DC3-480D-9A82-F4DA425449B4}" srcId="{CEB5C0C1-14F2-46F2-8BED-E6374887CF80}" destId="{A3399F63-AEFA-4C12-AB34-1DF22731447E}" srcOrd="7" destOrd="0" parTransId="{CD7535F5-DC0D-49A3-8E0E-0B4AAF3384FB}" sibTransId="{5F710617-CF71-43DB-BC88-1CD8BF505C2D}"/>
    <dgm:cxn modelId="{8DEFA413-C9F4-4B00-AC67-3FFA6D487A67}" srcId="{CEB5C0C1-14F2-46F2-8BED-E6374887CF80}" destId="{9E2332F6-7B67-47FA-84C8-56F71F27BCF7}" srcOrd="1" destOrd="0" parTransId="{3D86E2CB-DDCE-4119-AFC0-280C0CAD4B85}" sibTransId="{A4A6FC87-D850-4BEF-B53E-2FE0FB3DD294}"/>
    <dgm:cxn modelId="{AC4818B6-1F33-439C-9294-9420C4847B06}" srcId="{CEB5C0C1-14F2-46F2-8BED-E6374887CF80}" destId="{ADB8BCB5-49F2-4E85-85FB-4274E9252280}" srcOrd="4" destOrd="0" parTransId="{16749661-3D16-4F37-8277-ABB933E55502}" sibTransId="{F56CCA53-F105-4AEA-A766-CFAD497B44A4}"/>
    <dgm:cxn modelId="{63ED7D01-E7EA-4619-8E36-EF57E01F2562}" type="presOf" srcId="{28BBEC66-7498-40B0-881F-8F85555F36EE}" destId="{BC5DB773-A18D-4CA0-9C3C-B0D51E207C4D}" srcOrd="0" destOrd="0" presId="urn:microsoft.com/office/officeart/2005/8/layout/vList2"/>
    <dgm:cxn modelId="{84B07D7B-C507-4562-BC06-6BF0845EA8DE}" srcId="{CEB5C0C1-14F2-46F2-8BED-E6374887CF80}" destId="{3539993B-765B-4CC5-881D-3DC2F5E13A75}" srcOrd="2" destOrd="0" parTransId="{312A0C79-1466-4F52-8ED0-686EBC6ACE46}" sibTransId="{3105E283-4F4F-4C5D-A188-EF9C34016BC9}"/>
    <dgm:cxn modelId="{C7E6ABB3-2F96-468B-8FFF-03FBF74E744C}" type="presParOf" srcId="{AFDB8B3E-0BCF-4818-9660-86C04D7E3D14}" destId="{BC5DB773-A18D-4CA0-9C3C-B0D51E207C4D}" srcOrd="0" destOrd="0" presId="urn:microsoft.com/office/officeart/2005/8/layout/vList2"/>
    <dgm:cxn modelId="{587295CB-BFEA-4803-AC0F-789A5C5E391E}" type="presParOf" srcId="{AFDB8B3E-0BCF-4818-9660-86C04D7E3D14}" destId="{0C7BEA52-EC04-4437-94C5-906DFFEDE001}" srcOrd="1" destOrd="0" presId="urn:microsoft.com/office/officeart/2005/8/layout/vList2"/>
    <dgm:cxn modelId="{2A05E095-3CBD-459E-9651-61E3D5AC8597}" type="presParOf" srcId="{AFDB8B3E-0BCF-4818-9660-86C04D7E3D14}" destId="{4FBAAB3B-BD0C-4D0A-A7F1-FED37BA835DF}" srcOrd="2" destOrd="0" presId="urn:microsoft.com/office/officeart/2005/8/layout/vList2"/>
    <dgm:cxn modelId="{A7261D4B-AE57-4F35-A0A3-54F3D1D96D7D}" type="presParOf" srcId="{AFDB8B3E-0BCF-4818-9660-86C04D7E3D14}" destId="{23DFF1C7-A053-4D2B-BA96-06F4E6FF780F}" srcOrd="3" destOrd="0" presId="urn:microsoft.com/office/officeart/2005/8/layout/vList2"/>
    <dgm:cxn modelId="{DC38D17B-52B4-4147-B082-5DF53DA80B87}" type="presParOf" srcId="{AFDB8B3E-0BCF-4818-9660-86C04D7E3D14}" destId="{E6800159-6949-4789-B52C-7CB97D27F3E2}" srcOrd="4" destOrd="0" presId="urn:microsoft.com/office/officeart/2005/8/layout/vList2"/>
    <dgm:cxn modelId="{FA9B358A-0D91-43D9-B871-312775EE4128}" type="presParOf" srcId="{AFDB8B3E-0BCF-4818-9660-86C04D7E3D14}" destId="{C5DB00F9-2978-4FDA-B554-E829CE7EDB65}" srcOrd="5" destOrd="0" presId="urn:microsoft.com/office/officeart/2005/8/layout/vList2"/>
    <dgm:cxn modelId="{C0E1ED94-5B65-424B-9A78-D20A50B1077A}" type="presParOf" srcId="{AFDB8B3E-0BCF-4818-9660-86C04D7E3D14}" destId="{B7C6C719-9D79-45E4-AAA4-71ADBCEE6F17}" srcOrd="6" destOrd="0" presId="urn:microsoft.com/office/officeart/2005/8/layout/vList2"/>
    <dgm:cxn modelId="{A850212E-BDF2-4D87-83DA-F65884DF8E6D}" type="presParOf" srcId="{AFDB8B3E-0BCF-4818-9660-86C04D7E3D14}" destId="{8AC08913-1183-41A3-9047-156332580561}" srcOrd="7" destOrd="0" presId="urn:microsoft.com/office/officeart/2005/8/layout/vList2"/>
    <dgm:cxn modelId="{A559BDC8-3319-4165-B479-2CDE28DDFAB0}" type="presParOf" srcId="{AFDB8B3E-0BCF-4818-9660-86C04D7E3D14}" destId="{509CC14A-9561-4004-81DB-E6DA4A1DDBA8}" srcOrd="8" destOrd="0" presId="urn:microsoft.com/office/officeart/2005/8/layout/vList2"/>
    <dgm:cxn modelId="{22B321CD-39E6-47E1-99A8-5683D25CD48C}" type="presParOf" srcId="{AFDB8B3E-0BCF-4818-9660-86C04D7E3D14}" destId="{6A26B2D6-94AE-4A16-8F9D-6241E610B5DF}" srcOrd="9" destOrd="0" presId="urn:microsoft.com/office/officeart/2005/8/layout/vList2"/>
    <dgm:cxn modelId="{3C650E04-0593-4A7A-8896-5FD9A4A3097F}" type="presParOf" srcId="{AFDB8B3E-0BCF-4818-9660-86C04D7E3D14}" destId="{33605831-47AF-4254-9A3B-3FF61352EDB7}" srcOrd="10" destOrd="0" presId="urn:microsoft.com/office/officeart/2005/8/layout/vList2"/>
    <dgm:cxn modelId="{81EACF23-E73E-4CCA-A9D8-27047D50B75E}" type="presParOf" srcId="{AFDB8B3E-0BCF-4818-9660-86C04D7E3D14}" destId="{C393837B-68E8-471D-B326-73F139880A96}" srcOrd="11" destOrd="0" presId="urn:microsoft.com/office/officeart/2005/8/layout/vList2"/>
    <dgm:cxn modelId="{1D85109F-1EBC-4E59-AA2A-B5A412033BD0}" type="presParOf" srcId="{AFDB8B3E-0BCF-4818-9660-86C04D7E3D14}" destId="{0ECA55B9-36C6-4A2A-81DC-65BC23001FAE}" srcOrd="12" destOrd="0" presId="urn:microsoft.com/office/officeart/2005/8/layout/vList2"/>
    <dgm:cxn modelId="{5BCF1479-C734-4677-9141-B48E6E66A39D}" type="presParOf" srcId="{AFDB8B3E-0BCF-4818-9660-86C04D7E3D14}" destId="{02B515A8-EEF6-4BB4-B658-53AC0ED2F625}" srcOrd="13" destOrd="0" presId="urn:microsoft.com/office/officeart/2005/8/layout/vList2"/>
    <dgm:cxn modelId="{4124EED3-978B-413D-98CB-717DBA509BA9}" type="presParOf" srcId="{AFDB8B3E-0BCF-4818-9660-86C04D7E3D14}" destId="{150F7CDA-876E-4D4C-A975-068B1B49ED9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B773-A18D-4CA0-9C3C-B0D51E207C4D}">
      <dsp:nvSpPr>
        <dsp:cNvPr id="0" name=""/>
        <dsp:cNvSpPr/>
      </dsp:nvSpPr>
      <dsp:spPr>
        <a:xfrm>
          <a:off x="0" y="621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0</a:t>
          </a:r>
          <a:endParaRPr lang="en-US" sz="1100" b="1" kern="1200" dirty="0"/>
        </a:p>
      </dsp:txBody>
      <dsp:txXfrm>
        <a:off x="11696" y="12317"/>
        <a:ext cx="967208" cy="216206"/>
      </dsp:txXfrm>
    </dsp:sp>
    <dsp:sp modelId="{4FBAAB3B-BD0C-4D0A-A7F1-FED37BA835DF}">
      <dsp:nvSpPr>
        <dsp:cNvPr id="0" name=""/>
        <dsp:cNvSpPr/>
      </dsp:nvSpPr>
      <dsp:spPr>
        <a:xfrm>
          <a:off x="0" y="253325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1</a:t>
          </a:r>
        </a:p>
      </dsp:txBody>
      <dsp:txXfrm>
        <a:off x="11696" y="265021"/>
        <a:ext cx="967208" cy="216206"/>
      </dsp:txXfrm>
    </dsp:sp>
    <dsp:sp modelId="{E6800159-6949-4789-B52C-7CB97D27F3E2}">
      <dsp:nvSpPr>
        <dsp:cNvPr id="0" name=""/>
        <dsp:cNvSpPr/>
      </dsp:nvSpPr>
      <dsp:spPr>
        <a:xfrm>
          <a:off x="0" y="506030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2</a:t>
          </a:r>
          <a:endParaRPr lang="en-US" sz="1100" b="1" kern="1200" dirty="0"/>
        </a:p>
      </dsp:txBody>
      <dsp:txXfrm>
        <a:off x="11696" y="517726"/>
        <a:ext cx="967208" cy="216206"/>
      </dsp:txXfrm>
    </dsp:sp>
    <dsp:sp modelId="{B7C6C719-9D79-45E4-AAA4-71ADBCEE6F17}">
      <dsp:nvSpPr>
        <dsp:cNvPr id="0" name=""/>
        <dsp:cNvSpPr/>
      </dsp:nvSpPr>
      <dsp:spPr>
        <a:xfrm>
          <a:off x="0" y="758735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3</a:t>
          </a:r>
          <a:endParaRPr lang="en-US" sz="1100" b="1" kern="1200" dirty="0"/>
        </a:p>
      </dsp:txBody>
      <dsp:txXfrm>
        <a:off x="11696" y="770431"/>
        <a:ext cx="967208" cy="216206"/>
      </dsp:txXfrm>
    </dsp:sp>
    <dsp:sp modelId="{509CC14A-9561-4004-81DB-E6DA4A1DDBA8}">
      <dsp:nvSpPr>
        <dsp:cNvPr id="0" name=""/>
        <dsp:cNvSpPr/>
      </dsp:nvSpPr>
      <dsp:spPr>
        <a:xfrm>
          <a:off x="0" y="1011440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4</a:t>
          </a:r>
          <a:endParaRPr lang="en-US" sz="1100" b="1" kern="1200" dirty="0"/>
        </a:p>
      </dsp:txBody>
      <dsp:txXfrm>
        <a:off x="11696" y="1023136"/>
        <a:ext cx="967208" cy="216206"/>
      </dsp:txXfrm>
    </dsp:sp>
    <dsp:sp modelId="{33605831-47AF-4254-9A3B-3FF61352EDB7}">
      <dsp:nvSpPr>
        <dsp:cNvPr id="0" name=""/>
        <dsp:cNvSpPr/>
      </dsp:nvSpPr>
      <dsp:spPr>
        <a:xfrm>
          <a:off x="0" y="1264145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5</a:t>
          </a:r>
          <a:endParaRPr lang="en-US" sz="1100" b="1" kern="1200" dirty="0"/>
        </a:p>
      </dsp:txBody>
      <dsp:txXfrm>
        <a:off x="11696" y="1275841"/>
        <a:ext cx="967208" cy="216206"/>
      </dsp:txXfrm>
    </dsp:sp>
    <dsp:sp modelId="{0ECA55B9-36C6-4A2A-81DC-65BC23001FAE}">
      <dsp:nvSpPr>
        <dsp:cNvPr id="0" name=""/>
        <dsp:cNvSpPr/>
      </dsp:nvSpPr>
      <dsp:spPr>
        <a:xfrm>
          <a:off x="0" y="1516850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6</a:t>
          </a:r>
          <a:endParaRPr lang="en-US" sz="1100" b="1" kern="1200" dirty="0"/>
        </a:p>
      </dsp:txBody>
      <dsp:txXfrm>
        <a:off x="11696" y="1528546"/>
        <a:ext cx="967208" cy="216206"/>
      </dsp:txXfrm>
    </dsp:sp>
    <dsp:sp modelId="{150F7CDA-876E-4D4C-A975-068B1B49ED90}">
      <dsp:nvSpPr>
        <dsp:cNvPr id="0" name=""/>
        <dsp:cNvSpPr/>
      </dsp:nvSpPr>
      <dsp:spPr>
        <a:xfrm>
          <a:off x="0" y="1769555"/>
          <a:ext cx="990600" cy="2395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Attribute 7</a:t>
          </a:r>
          <a:endParaRPr lang="en-US" sz="1100" b="1" kern="1200" dirty="0"/>
        </a:p>
      </dsp:txBody>
      <dsp:txXfrm>
        <a:off x="11696" y="1781251"/>
        <a:ext cx="967208" cy="21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B773-A18D-4CA0-9C3C-B0D51E207C4D}">
      <dsp:nvSpPr>
        <dsp:cNvPr id="0" name=""/>
        <dsp:cNvSpPr/>
      </dsp:nvSpPr>
      <dsp:spPr>
        <a:xfrm>
          <a:off x="0" y="595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0</a:t>
          </a:r>
          <a:endParaRPr lang="en-US" sz="1100" b="1" kern="1200" dirty="0"/>
        </a:p>
      </dsp:txBody>
      <dsp:txXfrm>
        <a:off x="13022" y="18977"/>
        <a:ext cx="869306" cy="240715"/>
      </dsp:txXfrm>
    </dsp:sp>
    <dsp:sp modelId="{4FBAAB3B-BD0C-4D0A-A7F1-FED37BA835DF}">
      <dsp:nvSpPr>
        <dsp:cNvPr id="0" name=""/>
        <dsp:cNvSpPr/>
      </dsp:nvSpPr>
      <dsp:spPr>
        <a:xfrm>
          <a:off x="0" y="28999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1</a:t>
          </a:r>
        </a:p>
      </dsp:txBody>
      <dsp:txXfrm>
        <a:off x="13022" y="303017"/>
        <a:ext cx="869306" cy="240715"/>
      </dsp:txXfrm>
    </dsp:sp>
    <dsp:sp modelId="{E6800159-6949-4789-B52C-7CB97D27F3E2}">
      <dsp:nvSpPr>
        <dsp:cNvPr id="0" name=""/>
        <dsp:cNvSpPr/>
      </dsp:nvSpPr>
      <dsp:spPr>
        <a:xfrm>
          <a:off x="0" y="57403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2</a:t>
          </a:r>
          <a:endParaRPr lang="en-US" sz="1100" b="1" kern="1200" dirty="0"/>
        </a:p>
      </dsp:txBody>
      <dsp:txXfrm>
        <a:off x="13022" y="587057"/>
        <a:ext cx="869306" cy="240715"/>
      </dsp:txXfrm>
    </dsp:sp>
    <dsp:sp modelId="{B7C6C719-9D79-45E4-AAA4-71ADBCEE6F17}">
      <dsp:nvSpPr>
        <dsp:cNvPr id="0" name=""/>
        <dsp:cNvSpPr/>
      </dsp:nvSpPr>
      <dsp:spPr>
        <a:xfrm>
          <a:off x="0" y="85807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3</a:t>
          </a:r>
          <a:endParaRPr lang="en-US" sz="1100" b="1" kern="1200" dirty="0"/>
        </a:p>
      </dsp:txBody>
      <dsp:txXfrm>
        <a:off x="13022" y="871097"/>
        <a:ext cx="869306" cy="240715"/>
      </dsp:txXfrm>
    </dsp:sp>
    <dsp:sp modelId="{509CC14A-9561-4004-81DB-E6DA4A1DDBA8}">
      <dsp:nvSpPr>
        <dsp:cNvPr id="0" name=""/>
        <dsp:cNvSpPr/>
      </dsp:nvSpPr>
      <dsp:spPr>
        <a:xfrm>
          <a:off x="0" y="114211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4</a:t>
          </a:r>
          <a:endParaRPr lang="en-US" sz="1100" b="1" kern="1200" dirty="0"/>
        </a:p>
      </dsp:txBody>
      <dsp:txXfrm>
        <a:off x="13022" y="1155137"/>
        <a:ext cx="869306" cy="240715"/>
      </dsp:txXfrm>
    </dsp:sp>
    <dsp:sp modelId="{33605831-47AF-4254-9A3B-3FF61352EDB7}">
      <dsp:nvSpPr>
        <dsp:cNvPr id="0" name=""/>
        <dsp:cNvSpPr/>
      </dsp:nvSpPr>
      <dsp:spPr>
        <a:xfrm>
          <a:off x="0" y="142615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5</a:t>
          </a:r>
          <a:endParaRPr lang="en-US" sz="1100" b="1" kern="1200" dirty="0"/>
        </a:p>
      </dsp:txBody>
      <dsp:txXfrm>
        <a:off x="13022" y="1439177"/>
        <a:ext cx="869306" cy="240715"/>
      </dsp:txXfrm>
    </dsp:sp>
    <dsp:sp modelId="{0ECA55B9-36C6-4A2A-81DC-65BC23001FAE}">
      <dsp:nvSpPr>
        <dsp:cNvPr id="0" name=""/>
        <dsp:cNvSpPr/>
      </dsp:nvSpPr>
      <dsp:spPr>
        <a:xfrm>
          <a:off x="0" y="171019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6</a:t>
          </a:r>
          <a:endParaRPr lang="en-US" sz="1100" b="1" kern="1200" dirty="0"/>
        </a:p>
      </dsp:txBody>
      <dsp:txXfrm>
        <a:off x="13022" y="1723217"/>
        <a:ext cx="869306" cy="240715"/>
      </dsp:txXfrm>
    </dsp:sp>
    <dsp:sp modelId="{150F7CDA-876E-4D4C-A975-068B1B49ED90}">
      <dsp:nvSpPr>
        <dsp:cNvPr id="0" name=""/>
        <dsp:cNvSpPr/>
      </dsp:nvSpPr>
      <dsp:spPr>
        <a:xfrm>
          <a:off x="0" y="1994235"/>
          <a:ext cx="895350" cy="26675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7</a:t>
          </a:r>
          <a:endParaRPr lang="en-US" sz="1100" b="1" kern="1200" dirty="0"/>
        </a:p>
      </dsp:txBody>
      <dsp:txXfrm>
        <a:off x="13022" y="2007257"/>
        <a:ext cx="869306" cy="2407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DB773-A18D-4CA0-9C3C-B0D51E207C4D}">
      <dsp:nvSpPr>
        <dsp:cNvPr id="0" name=""/>
        <dsp:cNvSpPr/>
      </dsp:nvSpPr>
      <dsp:spPr>
        <a:xfrm>
          <a:off x="0" y="14879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0</a:t>
          </a:r>
          <a:endParaRPr lang="en-US" sz="1100" b="1" kern="1200" dirty="0"/>
        </a:p>
      </dsp:txBody>
      <dsp:txXfrm>
        <a:off x="12879" y="27758"/>
        <a:ext cx="888642" cy="238077"/>
      </dsp:txXfrm>
    </dsp:sp>
    <dsp:sp modelId="{4FBAAB3B-BD0C-4D0A-A7F1-FED37BA835DF}">
      <dsp:nvSpPr>
        <dsp:cNvPr id="0" name=""/>
        <dsp:cNvSpPr/>
      </dsp:nvSpPr>
      <dsp:spPr>
        <a:xfrm>
          <a:off x="0" y="310394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1</a:t>
          </a:r>
        </a:p>
      </dsp:txBody>
      <dsp:txXfrm>
        <a:off x="12879" y="323273"/>
        <a:ext cx="888642" cy="238077"/>
      </dsp:txXfrm>
    </dsp:sp>
    <dsp:sp modelId="{E6800159-6949-4789-B52C-7CB97D27F3E2}">
      <dsp:nvSpPr>
        <dsp:cNvPr id="0" name=""/>
        <dsp:cNvSpPr/>
      </dsp:nvSpPr>
      <dsp:spPr>
        <a:xfrm>
          <a:off x="0" y="605909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2</a:t>
          </a:r>
          <a:endParaRPr lang="en-US" sz="1100" b="1" kern="1200" dirty="0"/>
        </a:p>
      </dsp:txBody>
      <dsp:txXfrm>
        <a:off x="12879" y="618788"/>
        <a:ext cx="888642" cy="238077"/>
      </dsp:txXfrm>
    </dsp:sp>
    <dsp:sp modelId="{B7C6C719-9D79-45E4-AAA4-71ADBCEE6F17}">
      <dsp:nvSpPr>
        <dsp:cNvPr id="0" name=""/>
        <dsp:cNvSpPr/>
      </dsp:nvSpPr>
      <dsp:spPr>
        <a:xfrm>
          <a:off x="0" y="901424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3</a:t>
          </a:r>
          <a:endParaRPr lang="en-US" sz="1100" b="1" kern="1200" dirty="0"/>
        </a:p>
      </dsp:txBody>
      <dsp:txXfrm>
        <a:off x="12879" y="914303"/>
        <a:ext cx="888642" cy="238077"/>
      </dsp:txXfrm>
    </dsp:sp>
    <dsp:sp modelId="{509CC14A-9561-4004-81DB-E6DA4A1DDBA8}">
      <dsp:nvSpPr>
        <dsp:cNvPr id="0" name=""/>
        <dsp:cNvSpPr/>
      </dsp:nvSpPr>
      <dsp:spPr>
        <a:xfrm>
          <a:off x="0" y="1196939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4</a:t>
          </a:r>
          <a:endParaRPr lang="en-US" sz="1100" b="1" kern="1200" dirty="0"/>
        </a:p>
      </dsp:txBody>
      <dsp:txXfrm>
        <a:off x="12879" y="1209818"/>
        <a:ext cx="888642" cy="238077"/>
      </dsp:txXfrm>
    </dsp:sp>
    <dsp:sp modelId="{33605831-47AF-4254-9A3B-3FF61352EDB7}">
      <dsp:nvSpPr>
        <dsp:cNvPr id="0" name=""/>
        <dsp:cNvSpPr/>
      </dsp:nvSpPr>
      <dsp:spPr>
        <a:xfrm>
          <a:off x="0" y="1492454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5</a:t>
          </a:r>
          <a:endParaRPr lang="en-US" sz="1100" b="1" kern="1200" dirty="0"/>
        </a:p>
      </dsp:txBody>
      <dsp:txXfrm>
        <a:off x="12879" y="1505333"/>
        <a:ext cx="888642" cy="238077"/>
      </dsp:txXfrm>
    </dsp:sp>
    <dsp:sp modelId="{0ECA55B9-36C6-4A2A-81DC-65BC23001FAE}">
      <dsp:nvSpPr>
        <dsp:cNvPr id="0" name=""/>
        <dsp:cNvSpPr/>
      </dsp:nvSpPr>
      <dsp:spPr>
        <a:xfrm>
          <a:off x="0" y="1787970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6</a:t>
          </a:r>
          <a:endParaRPr lang="en-US" sz="1100" b="1" kern="1200" dirty="0"/>
        </a:p>
      </dsp:txBody>
      <dsp:txXfrm>
        <a:off x="12879" y="1800849"/>
        <a:ext cx="888642" cy="238077"/>
      </dsp:txXfrm>
    </dsp:sp>
    <dsp:sp modelId="{150F7CDA-876E-4D4C-A975-068B1B49ED90}">
      <dsp:nvSpPr>
        <dsp:cNvPr id="0" name=""/>
        <dsp:cNvSpPr/>
      </dsp:nvSpPr>
      <dsp:spPr>
        <a:xfrm>
          <a:off x="0" y="2083485"/>
          <a:ext cx="914400" cy="26383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/>
            <a:t>Varying 7</a:t>
          </a:r>
          <a:endParaRPr lang="en-US" sz="1100" b="1" kern="1200" dirty="0"/>
        </a:p>
      </dsp:txBody>
      <dsp:txXfrm>
        <a:off x="12879" y="2096364"/>
        <a:ext cx="888642" cy="2380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C72A3-45C6-4C47-9BC2-78958799B2EB}" type="datetimeFigureOut">
              <a:rPr lang="en-US" smtClean="0"/>
              <a:t>2019-10-23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B93CD-5D22-4C47-B470-02B0555CA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94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F3EC-5722-49BF-BF7D-5A56027D621D}" type="datetimeFigureOut">
              <a:rPr lang="en-US" smtClean="0"/>
              <a:pPr/>
              <a:t>2019-10-23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4B04B-F4C0-4B56-866B-B0D9936803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89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96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Wha</a:t>
            </a:r>
            <a:r>
              <a:rPr lang="vi-VN" baseline="0" dirty="0" smtClean="0"/>
              <a:t>t we need to draw an object:</a:t>
            </a:r>
          </a:p>
          <a:p>
            <a:r>
              <a:rPr lang="vi-VN" baseline="0" dirty="0" smtClean="0"/>
              <a:t>3. Draw commands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aseline="0" dirty="0" smtClean="0"/>
              <a:t>Which program?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aseline="0" dirty="0" smtClean="0"/>
              <a:t>Which VBO?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baseline="0" dirty="0" smtClean="0"/>
              <a:t>Which IBO?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8960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24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1200" dirty="0" smtClean="0">
                <a:solidFill>
                  <a:srgbClr val="000000"/>
                </a:solidFill>
              </a:rPr>
              <a:t>OpenGL is a </a:t>
            </a:r>
            <a:r>
              <a:rPr lang="en-US" altLang="en-US" sz="1200" baseline="0" dirty="0" smtClean="0">
                <a:solidFill>
                  <a:srgbClr val="000000"/>
                </a:solidFill>
              </a:rPr>
              <a:t>API to render graphics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6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7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Espace réservé de l’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5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through game development process under PRG’s view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4036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</a:defRPr>
            </a:lvl9pPr>
          </a:lstStyle>
          <a:p>
            <a:pPr>
              <a:spcBef>
                <a:spcPct val="0"/>
              </a:spcBef>
            </a:pPr>
            <a:fld id="{AEAE8993-0CEF-DE4D-BD7F-1BA1CAA3AB29}" type="slidenum">
              <a:rPr lang="fr-FR" altLang="fr-FR">
                <a:solidFill>
                  <a:srgbClr val="000000"/>
                </a:solidFill>
                <a:ea typeface="Arial" charset="0"/>
                <a:cs typeface="Arial" charset="0"/>
              </a:rPr>
              <a:pPr>
                <a:spcBef>
                  <a:spcPct val="0"/>
                </a:spcBef>
              </a:pPr>
              <a:t>7</a:t>
            </a:fld>
            <a:endParaRPr lang="fr-FR" altLang="fr-FR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705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54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Wha</a:t>
            </a:r>
            <a:r>
              <a:rPr lang="vi-VN" baseline="0" dirty="0" smtClean="0"/>
              <a:t>t we need to draw an object: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baseline="0" dirty="0" smtClean="0"/>
              <a:t>1. Shaders: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baseline="0" dirty="0" smtClean="0"/>
              <a:t>Vertex shader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vi-VN" baseline="0" dirty="0" smtClean="0"/>
              <a:t>Input: attributes, uniforms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vi-VN" baseline="0" dirty="0" smtClean="0"/>
              <a:t>Output: gl_Position, varyings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vi-VN" baseline="0" dirty="0" smtClean="0"/>
              <a:t>Fragment shader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vi-VN" baseline="0" dirty="0" smtClean="0"/>
              <a:t>Input: uniforms, varyings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vi-VN" baseline="0" dirty="0" smtClean="0"/>
              <a:t>Output: gl_FragColor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Wha</a:t>
            </a:r>
            <a:r>
              <a:rPr lang="vi-VN" baseline="0" dirty="0" smtClean="0"/>
              <a:t>t we need to draw an object:</a:t>
            </a:r>
          </a:p>
          <a:p>
            <a:pPr marL="0" indent="0">
              <a:buFontTx/>
              <a:buNone/>
            </a:pPr>
            <a:r>
              <a:rPr lang="vi-VN" baseline="0" dirty="0" smtClean="0"/>
              <a:t>2. Data: vertex/index, read from model file, store in buffers on GPU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4B04B-F4C0-4B56-866B-B0D9936803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4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CFDCE-9519-4B7F-8194-66C61720741F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74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8ED41-1612-45BB-B5B2-BAB85AABBC44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06179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45A17-1FD2-464D-AE87-82727178DB5B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12587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AEEB8-CAF4-4D5D-92E9-39AAFE2256FE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00032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D0FEE-00F5-4A45-9155-ADAF36E1B365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88852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E16CC-8A57-411D-8866-20614F59474E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10931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F2-D787-42F6-9EF1-910A2C71A5D1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236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E895-0A9D-4909-BF65-DF7B30223D66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98360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solidFill>
          <a:srgbClr val="00A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419600" cy="5153025"/>
          </a:xfrm>
          <a:custGeom>
            <a:avLst/>
            <a:gdLst>
              <a:gd name="connsiteX0" fmla="*/ 0 w 3200400"/>
              <a:gd name="connsiteY0" fmla="*/ 0 h 5143500"/>
              <a:gd name="connsiteX1" fmla="*/ 3200400 w 3200400"/>
              <a:gd name="connsiteY1" fmla="*/ 0 h 5143500"/>
              <a:gd name="connsiteX2" fmla="*/ 3200400 w 3200400"/>
              <a:gd name="connsiteY2" fmla="*/ 5143500 h 5143500"/>
              <a:gd name="connsiteX3" fmla="*/ 0 w 3200400"/>
              <a:gd name="connsiteY3" fmla="*/ 5143500 h 5143500"/>
              <a:gd name="connsiteX4" fmla="*/ 0 w 3200400"/>
              <a:gd name="connsiteY4" fmla="*/ 0 h 5143500"/>
              <a:gd name="connsiteX0" fmla="*/ 0 w 4467225"/>
              <a:gd name="connsiteY0" fmla="*/ 0 h 5153025"/>
              <a:gd name="connsiteX1" fmla="*/ 3200400 w 4467225"/>
              <a:gd name="connsiteY1" fmla="*/ 0 h 5153025"/>
              <a:gd name="connsiteX2" fmla="*/ 4467225 w 4467225"/>
              <a:gd name="connsiteY2" fmla="*/ 5153025 h 5153025"/>
              <a:gd name="connsiteX3" fmla="*/ 0 w 4467225"/>
              <a:gd name="connsiteY3" fmla="*/ 5143500 h 5153025"/>
              <a:gd name="connsiteX4" fmla="*/ 0 w 4467225"/>
              <a:gd name="connsiteY4" fmla="*/ 0 h 5153025"/>
              <a:gd name="connsiteX0" fmla="*/ 0 w 4496108"/>
              <a:gd name="connsiteY0" fmla="*/ 0 h 5162550"/>
              <a:gd name="connsiteX1" fmla="*/ 3200400 w 4496108"/>
              <a:gd name="connsiteY1" fmla="*/ 0 h 5162550"/>
              <a:gd name="connsiteX2" fmla="*/ 4496108 w 4496108"/>
              <a:gd name="connsiteY2" fmla="*/ 5162550 h 5162550"/>
              <a:gd name="connsiteX3" fmla="*/ 0 w 4496108"/>
              <a:gd name="connsiteY3" fmla="*/ 5143500 h 5162550"/>
              <a:gd name="connsiteX4" fmla="*/ 0 w 4496108"/>
              <a:gd name="connsiteY4" fmla="*/ 0 h 5162550"/>
              <a:gd name="connsiteX0" fmla="*/ 0 w 4467225"/>
              <a:gd name="connsiteY0" fmla="*/ 0 h 5153025"/>
              <a:gd name="connsiteX1" fmla="*/ 3200400 w 4467225"/>
              <a:gd name="connsiteY1" fmla="*/ 0 h 5153025"/>
              <a:gd name="connsiteX2" fmla="*/ 4467225 w 4467225"/>
              <a:gd name="connsiteY2" fmla="*/ 5153025 h 5153025"/>
              <a:gd name="connsiteX3" fmla="*/ 0 w 4467225"/>
              <a:gd name="connsiteY3" fmla="*/ 5143500 h 5153025"/>
              <a:gd name="connsiteX4" fmla="*/ 0 w 4467225"/>
              <a:gd name="connsiteY4" fmla="*/ 0 h 51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7225" h="5153025">
                <a:moveTo>
                  <a:pt x="0" y="0"/>
                </a:moveTo>
                <a:lnTo>
                  <a:pt x="3200400" y="0"/>
                </a:lnTo>
                <a:lnTo>
                  <a:pt x="4467225" y="5153025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648200" y="895350"/>
            <a:ext cx="4114800" cy="471165"/>
          </a:xfrm>
        </p:spPr>
        <p:txBody>
          <a:bodyPr>
            <a:noAutofit/>
          </a:bodyPr>
          <a:lstStyle>
            <a:lvl1pPr marL="0" indent="0">
              <a:buNone/>
              <a:defRPr sz="2800" b="1" cap="small" baseline="0">
                <a:solidFill>
                  <a:schemeClr val="bg1"/>
                </a:solidFill>
                <a:latin typeface="Fira Sans Light" panose="020B0403050000020004" pitchFamily="34" charset="0"/>
                <a:ea typeface="Roboto Condensed" panose="02000000000000000000" pitchFamily="2" charset="0"/>
              </a:defRPr>
            </a:lvl1pPr>
            <a:lvl2pPr marL="36576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0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200" y="1541539"/>
            <a:ext cx="4114800" cy="2778758"/>
          </a:xfrm>
        </p:spPr>
        <p:txBody>
          <a:bodyPr>
            <a:normAutofit/>
          </a:bodyPr>
          <a:lstStyle>
            <a:lvl1pPr marL="182880" indent="-182880" algn="just">
              <a:spcBef>
                <a:spcPts val="300"/>
              </a:spcBef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365760" indent="-182880" algn="just">
              <a:spcBef>
                <a:spcPts val="300"/>
              </a:spcBef>
              <a:buFont typeface="Courier New" panose="02070309020205020404" pitchFamily="49" charset="0"/>
              <a:buChar char="o"/>
              <a:defRPr sz="16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14400" indent="0">
              <a:buNone/>
              <a:defRPr sz="1800">
                <a:latin typeface="Myriad Pro" panose="020B0503030403020204" pitchFamily="34" charset="0"/>
              </a:defRPr>
            </a:lvl3pPr>
            <a:lvl4pPr marL="1371600" indent="0">
              <a:buNone/>
              <a:defRPr sz="1600">
                <a:latin typeface="Myriad Pro" panose="020B0503030403020204" pitchFamily="34" charset="0"/>
              </a:defRPr>
            </a:lvl4pPr>
            <a:lvl5pPr marL="1828800" indent="0">
              <a:buNone/>
              <a:defRPr sz="1600"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0089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9556"/>
            <a:ext cx="9144000" cy="4624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fr-FR" altLang="fr-FR" sz="1350">
              <a:solidFill>
                <a:srgbClr val="FFFFFF"/>
              </a:solidFill>
              <a:latin typeface="Calibri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8315326" y="4554141"/>
            <a:ext cx="470297" cy="20774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fld id="{572B1359-336C-9D49-BF72-E31B8F55696B}" type="slidenum">
              <a:rPr lang="fr-FR" altLang="fr-FR" sz="750">
                <a:latin typeface="Arial Narrow" charset="0"/>
              </a:rPr>
              <a:pPr algn="ctr" eaLnBrk="1" hangingPunct="1"/>
              <a:t>‹#›</a:t>
            </a:fld>
            <a:endParaRPr lang="fr-FR" altLang="fr-FR" sz="750">
              <a:latin typeface="Arial Narrow" charset="0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719138" y="429815"/>
            <a:ext cx="7705725" cy="63222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550" b="1" cap="all" baseline="0">
                <a:solidFill>
                  <a:schemeClr val="accent1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97061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A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754630" y="-9526"/>
            <a:ext cx="4389369" cy="5153026"/>
          </a:xfrm>
          <a:custGeom>
            <a:avLst/>
            <a:gdLst>
              <a:gd name="connsiteX0" fmla="*/ 0 w 4800600"/>
              <a:gd name="connsiteY0" fmla="*/ 0 h 5143500"/>
              <a:gd name="connsiteX1" fmla="*/ 4800600 w 4800600"/>
              <a:gd name="connsiteY1" fmla="*/ 0 h 5143500"/>
              <a:gd name="connsiteX2" fmla="*/ 4800600 w 4800600"/>
              <a:gd name="connsiteY2" fmla="*/ 5143500 h 5143500"/>
              <a:gd name="connsiteX3" fmla="*/ 0 w 4800600"/>
              <a:gd name="connsiteY3" fmla="*/ 5143500 h 5143500"/>
              <a:gd name="connsiteX4" fmla="*/ 0 w 4800600"/>
              <a:gd name="connsiteY4" fmla="*/ 0 h 5143500"/>
              <a:gd name="connsiteX0" fmla="*/ 0 w 5114925"/>
              <a:gd name="connsiteY0" fmla="*/ 0 h 5153025"/>
              <a:gd name="connsiteX1" fmla="*/ 5114925 w 5114925"/>
              <a:gd name="connsiteY1" fmla="*/ 9525 h 5153025"/>
              <a:gd name="connsiteX2" fmla="*/ 5114925 w 5114925"/>
              <a:gd name="connsiteY2" fmla="*/ 5153025 h 5153025"/>
              <a:gd name="connsiteX3" fmla="*/ 314325 w 5114925"/>
              <a:gd name="connsiteY3" fmla="*/ 5153025 h 5153025"/>
              <a:gd name="connsiteX4" fmla="*/ 0 w 5114925"/>
              <a:gd name="connsiteY4" fmla="*/ 0 h 5153025"/>
              <a:gd name="connsiteX0" fmla="*/ 0 w 5114925"/>
              <a:gd name="connsiteY0" fmla="*/ 0 h 5153025"/>
              <a:gd name="connsiteX1" fmla="*/ 5114925 w 5114925"/>
              <a:gd name="connsiteY1" fmla="*/ 9525 h 5153025"/>
              <a:gd name="connsiteX2" fmla="*/ 5114925 w 5114925"/>
              <a:gd name="connsiteY2" fmla="*/ 5153025 h 5153025"/>
              <a:gd name="connsiteX3" fmla="*/ 1152525 w 5114925"/>
              <a:gd name="connsiteY3" fmla="*/ 5153025 h 5153025"/>
              <a:gd name="connsiteX4" fmla="*/ 0 w 5114925"/>
              <a:gd name="connsiteY4" fmla="*/ 0 h 5153025"/>
              <a:gd name="connsiteX0" fmla="*/ 0 w 5114925"/>
              <a:gd name="connsiteY0" fmla="*/ 0 h 5153025"/>
              <a:gd name="connsiteX1" fmla="*/ 5114925 w 5114925"/>
              <a:gd name="connsiteY1" fmla="*/ 9525 h 5153025"/>
              <a:gd name="connsiteX2" fmla="*/ 5114925 w 5114925"/>
              <a:gd name="connsiteY2" fmla="*/ 5153025 h 5153025"/>
              <a:gd name="connsiteX3" fmla="*/ 1987412 w 5114925"/>
              <a:gd name="connsiteY3" fmla="*/ 5153025 h 5153025"/>
              <a:gd name="connsiteX4" fmla="*/ 0 w 5114925"/>
              <a:gd name="connsiteY4" fmla="*/ 0 h 5153025"/>
              <a:gd name="connsiteX0" fmla="*/ 0 w 4389369"/>
              <a:gd name="connsiteY0" fmla="*/ 0 h 5153025"/>
              <a:gd name="connsiteX1" fmla="*/ 4389369 w 4389369"/>
              <a:gd name="connsiteY1" fmla="*/ 9525 h 5153025"/>
              <a:gd name="connsiteX2" fmla="*/ 4389369 w 4389369"/>
              <a:gd name="connsiteY2" fmla="*/ 5153025 h 5153025"/>
              <a:gd name="connsiteX3" fmla="*/ 1261856 w 4389369"/>
              <a:gd name="connsiteY3" fmla="*/ 5153025 h 5153025"/>
              <a:gd name="connsiteX4" fmla="*/ 0 w 4389369"/>
              <a:gd name="connsiteY4" fmla="*/ 0 h 51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9369" h="5153025">
                <a:moveTo>
                  <a:pt x="0" y="0"/>
                </a:moveTo>
                <a:lnTo>
                  <a:pt x="4389369" y="9525"/>
                </a:lnTo>
                <a:lnTo>
                  <a:pt x="4389369" y="5153025"/>
                </a:lnTo>
                <a:lnTo>
                  <a:pt x="1261856" y="5153025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1000" y="895350"/>
            <a:ext cx="4114800" cy="471165"/>
          </a:xfrm>
        </p:spPr>
        <p:txBody>
          <a:bodyPr>
            <a:noAutofit/>
          </a:bodyPr>
          <a:lstStyle>
            <a:lvl1pPr marL="0" indent="0">
              <a:buNone/>
              <a:defRPr sz="2800" b="1" cap="small" baseline="0">
                <a:solidFill>
                  <a:schemeClr val="bg1"/>
                </a:solidFill>
                <a:latin typeface="Fira Sans Light" panose="020B0403050000020004" pitchFamily="34" charset="0"/>
                <a:ea typeface="Roboto Condensed" panose="02000000000000000000" pitchFamily="2" charset="0"/>
              </a:defRPr>
            </a:lvl1pPr>
            <a:lvl2pPr marL="36576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0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541539"/>
            <a:ext cx="4114800" cy="2778758"/>
          </a:xfrm>
        </p:spPr>
        <p:txBody>
          <a:bodyPr>
            <a:normAutofit/>
          </a:bodyPr>
          <a:lstStyle>
            <a:lvl1pPr marL="182880" indent="-182880" algn="just">
              <a:spcBef>
                <a:spcPts val="300"/>
              </a:spcBef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365760" indent="-182880" algn="just">
              <a:spcBef>
                <a:spcPts val="3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14400" indent="0">
              <a:buNone/>
              <a:defRPr sz="1800">
                <a:latin typeface="Myriad Pro" panose="020B0503030403020204" pitchFamily="34" charset="0"/>
              </a:defRPr>
            </a:lvl3pPr>
            <a:lvl4pPr marL="1371600" indent="0">
              <a:buNone/>
              <a:defRPr sz="1600">
                <a:latin typeface="Myriad Pro" panose="020B0503030403020204" pitchFamily="34" charset="0"/>
              </a:defRPr>
            </a:lvl4pPr>
            <a:lvl5pPr marL="1828800" indent="0">
              <a:buNone/>
              <a:defRPr sz="1600"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33709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AC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419600" cy="5153025"/>
          </a:xfrm>
          <a:custGeom>
            <a:avLst/>
            <a:gdLst>
              <a:gd name="connsiteX0" fmla="*/ 0 w 3200400"/>
              <a:gd name="connsiteY0" fmla="*/ 0 h 5143500"/>
              <a:gd name="connsiteX1" fmla="*/ 3200400 w 3200400"/>
              <a:gd name="connsiteY1" fmla="*/ 0 h 5143500"/>
              <a:gd name="connsiteX2" fmla="*/ 3200400 w 3200400"/>
              <a:gd name="connsiteY2" fmla="*/ 5143500 h 5143500"/>
              <a:gd name="connsiteX3" fmla="*/ 0 w 3200400"/>
              <a:gd name="connsiteY3" fmla="*/ 5143500 h 5143500"/>
              <a:gd name="connsiteX4" fmla="*/ 0 w 3200400"/>
              <a:gd name="connsiteY4" fmla="*/ 0 h 5143500"/>
              <a:gd name="connsiteX0" fmla="*/ 0 w 4467225"/>
              <a:gd name="connsiteY0" fmla="*/ 0 h 5153025"/>
              <a:gd name="connsiteX1" fmla="*/ 3200400 w 4467225"/>
              <a:gd name="connsiteY1" fmla="*/ 0 h 5153025"/>
              <a:gd name="connsiteX2" fmla="*/ 4467225 w 4467225"/>
              <a:gd name="connsiteY2" fmla="*/ 5153025 h 5153025"/>
              <a:gd name="connsiteX3" fmla="*/ 0 w 4467225"/>
              <a:gd name="connsiteY3" fmla="*/ 5143500 h 5153025"/>
              <a:gd name="connsiteX4" fmla="*/ 0 w 4467225"/>
              <a:gd name="connsiteY4" fmla="*/ 0 h 5153025"/>
              <a:gd name="connsiteX0" fmla="*/ 0 w 4496108"/>
              <a:gd name="connsiteY0" fmla="*/ 0 h 5162550"/>
              <a:gd name="connsiteX1" fmla="*/ 3200400 w 4496108"/>
              <a:gd name="connsiteY1" fmla="*/ 0 h 5162550"/>
              <a:gd name="connsiteX2" fmla="*/ 4496108 w 4496108"/>
              <a:gd name="connsiteY2" fmla="*/ 5162550 h 5162550"/>
              <a:gd name="connsiteX3" fmla="*/ 0 w 4496108"/>
              <a:gd name="connsiteY3" fmla="*/ 5143500 h 5162550"/>
              <a:gd name="connsiteX4" fmla="*/ 0 w 4496108"/>
              <a:gd name="connsiteY4" fmla="*/ 0 h 5162550"/>
              <a:gd name="connsiteX0" fmla="*/ 0 w 4467225"/>
              <a:gd name="connsiteY0" fmla="*/ 0 h 5153025"/>
              <a:gd name="connsiteX1" fmla="*/ 3200400 w 4467225"/>
              <a:gd name="connsiteY1" fmla="*/ 0 h 5153025"/>
              <a:gd name="connsiteX2" fmla="*/ 4467225 w 4467225"/>
              <a:gd name="connsiteY2" fmla="*/ 5153025 h 5153025"/>
              <a:gd name="connsiteX3" fmla="*/ 0 w 4467225"/>
              <a:gd name="connsiteY3" fmla="*/ 5143500 h 5153025"/>
              <a:gd name="connsiteX4" fmla="*/ 0 w 4467225"/>
              <a:gd name="connsiteY4" fmla="*/ 0 h 51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7225" h="5153025">
                <a:moveTo>
                  <a:pt x="0" y="0"/>
                </a:moveTo>
                <a:lnTo>
                  <a:pt x="3200400" y="0"/>
                </a:lnTo>
                <a:lnTo>
                  <a:pt x="4467225" y="5153025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648200" y="895350"/>
            <a:ext cx="4114800" cy="471165"/>
          </a:xfrm>
        </p:spPr>
        <p:txBody>
          <a:bodyPr>
            <a:noAutofit/>
          </a:bodyPr>
          <a:lstStyle>
            <a:lvl1pPr marL="0" indent="0">
              <a:buNone/>
              <a:defRPr sz="2800" b="1" cap="small" baseline="0">
                <a:solidFill>
                  <a:schemeClr val="bg1"/>
                </a:solidFill>
                <a:latin typeface="Fira Sans Light" panose="020B0403050000020004" pitchFamily="34" charset="0"/>
                <a:ea typeface="Roboto Condensed" panose="02000000000000000000" pitchFamily="2" charset="0"/>
              </a:defRPr>
            </a:lvl1pPr>
            <a:lvl2pPr marL="36576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0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648200" y="1541539"/>
            <a:ext cx="4114800" cy="2778758"/>
          </a:xfrm>
        </p:spPr>
        <p:txBody>
          <a:bodyPr>
            <a:normAutofit/>
          </a:bodyPr>
          <a:lstStyle>
            <a:lvl1pPr marL="182880" indent="-182880" algn="just">
              <a:spcBef>
                <a:spcPts val="300"/>
              </a:spcBef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365760" indent="-182880" algn="just">
              <a:spcBef>
                <a:spcPts val="300"/>
              </a:spcBef>
              <a:buFont typeface="Courier New" panose="02070309020205020404" pitchFamily="49" charset="0"/>
              <a:buChar char="o"/>
              <a:defRPr sz="18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14400" indent="0">
              <a:buNone/>
              <a:defRPr sz="1800">
                <a:latin typeface="Myriad Pro" panose="020B0503030403020204" pitchFamily="34" charset="0"/>
              </a:defRPr>
            </a:lvl3pPr>
            <a:lvl4pPr marL="1371600" indent="0">
              <a:buNone/>
              <a:defRPr sz="1600">
                <a:latin typeface="Myriad Pro" panose="020B0503030403020204" pitchFamily="34" charset="0"/>
              </a:defRPr>
            </a:lvl4pPr>
            <a:lvl5pPr marL="1828800" indent="0">
              <a:buNone/>
              <a:defRPr sz="1600"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00089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81800" y="-9525"/>
            <a:ext cx="2362200" cy="51530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3"/>
          <p:cNvSpPr/>
          <p:nvPr userDrawn="1"/>
        </p:nvSpPr>
        <p:spPr>
          <a:xfrm>
            <a:off x="0" y="-9526"/>
            <a:ext cx="8115300" cy="5153025"/>
          </a:xfrm>
          <a:custGeom>
            <a:avLst/>
            <a:gdLst>
              <a:gd name="connsiteX0" fmla="*/ 0 w 6781800"/>
              <a:gd name="connsiteY0" fmla="*/ 0 h 5143500"/>
              <a:gd name="connsiteX1" fmla="*/ 6781800 w 6781800"/>
              <a:gd name="connsiteY1" fmla="*/ 0 h 5143500"/>
              <a:gd name="connsiteX2" fmla="*/ 6781800 w 6781800"/>
              <a:gd name="connsiteY2" fmla="*/ 5143500 h 5143500"/>
              <a:gd name="connsiteX3" fmla="*/ 0 w 6781800"/>
              <a:gd name="connsiteY3" fmla="*/ 5143500 h 5143500"/>
              <a:gd name="connsiteX4" fmla="*/ 0 w 6781800"/>
              <a:gd name="connsiteY4" fmla="*/ 0 h 5143500"/>
              <a:gd name="connsiteX0" fmla="*/ 0 w 6877050"/>
              <a:gd name="connsiteY0" fmla="*/ 9525 h 5153025"/>
              <a:gd name="connsiteX1" fmla="*/ 6877050 w 6877050"/>
              <a:gd name="connsiteY1" fmla="*/ 0 h 5153025"/>
              <a:gd name="connsiteX2" fmla="*/ 6781800 w 6877050"/>
              <a:gd name="connsiteY2" fmla="*/ 5153025 h 5153025"/>
              <a:gd name="connsiteX3" fmla="*/ 0 w 6877050"/>
              <a:gd name="connsiteY3" fmla="*/ 5153025 h 5153025"/>
              <a:gd name="connsiteX4" fmla="*/ 0 w 6877050"/>
              <a:gd name="connsiteY4" fmla="*/ 9525 h 5153025"/>
              <a:gd name="connsiteX0" fmla="*/ 0 w 8115300"/>
              <a:gd name="connsiteY0" fmla="*/ 9525 h 5153025"/>
              <a:gd name="connsiteX1" fmla="*/ 6877050 w 8115300"/>
              <a:gd name="connsiteY1" fmla="*/ 0 h 5153025"/>
              <a:gd name="connsiteX2" fmla="*/ 8115300 w 8115300"/>
              <a:gd name="connsiteY2" fmla="*/ 5153025 h 5153025"/>
              <a:gd name="connsiteX3" fmla="*/ 0 w 8115300"/>
              <a:gd name="connsiteY3" fmla="*/ 5153025 h 5153025"/>
              <a:gd name="connsiteX4" fmla="*/ 0 w 8115300"/>
              <a:gd name="connsiteY4" fmla="*/ 9525 h 5153025"/>
              <a:gd name="connsiteX0" fmla="*/ 0 w 8115300"/>
              <a:gd name="connsiteY0" fmla="*/ 9525 h 5153025"/>
              <a:gd name="connsiteX1" fmla="*/ 6867525 w 8115300"/>
              <a:gd name="connsiteY1" fmla="*/ 0 h 5153025"/>
              <a:gd name="connsiteX2" fmla="*/ 8115300 w 8115300"/>
              <a:gd name="connsiteY2" fmla="*/ 5153025 h 5153025"/>
              <a:gd name="connsiteX3" fmla="*/ 0 w 8115300"/>
              <a:gd name="connsiteY3" fmla="*/ 5153025 h 5153025"/>
              <a:gd name="connsiteX4" fmla="*/ 0 w 8115300"/>
              <a:gd name="connsiteY4" fmla="*/ 9525 h 5153025"/>
              <a:gd name="connsiteX0" fmla="*/ 0 w 8115300"/>
              <a:gd name="connsiteY0" fmla="*/ 9525 h 5153025"/>
              <a:gd name="connsiteX1" fmla="*/ 6743700 w 8115300"/>
              <a:gd name="connsiteY1" fmla="*/ 0 h 5153025"/>
              <a:gd name="connsiteX2" fmla="*/ 8115300 w 8115300"/>
              <a:gd name="connsiteY2" fmla="*/ 5153025 h 5153025"/>
              <a:gd name="connsiteX3" fmla="*/ 0 w 8115300"/>
              <a:gd name="connsiteY3" fmla="*/ 5153025 h 5153025"/>
              <a:gd name="connsiteX4" fmla="*/ 0 w 8115300"/>
              <a:gd name="connsiteY4" fmla="*/ 9525 h 5153025"/>
              <a:gd name="connsiteX0" fmla="*/ 0 w 8115300"/>
              <a:gd name="connsiteY0" fmla="*/ 9525 h 5153025"/>
              <a:gd name="connsiteX1" fmla="*/ 6838950 w 8115300"/>
              <a:gd name="connsiteY1" fmla="*/ 0 h 5153025"/>
              <a:gd name="connsiteX2" fmla="*/ 8115300 w 8115300"/>
              <a:gd name="connsiteY2" fmla="*/ 5153025 h 5153025"/>
              <a:gd name="connsiteX3" fmla="*/ 0 w 8115300"/>
              <a:gd name="connsiteY3" fmla="*/ 5153025 h 5153025"/>
              <a:gd name="connsiteX4" fmla="*/ 0 w 8115300"/>
              <a:gd name="connsiteY4" fmla="*/ 9525 h 515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5300" h="5153025">
                <a:moveTo>
                  <a:pt x="0" y="9525"/>
                </a:moveTo>
                <a:lnTo>
                  <a:pt x="6838950" y="0"/>
                </a:lnTo>
                <a:lnTo>
                  <a:pt x="8115300" y="5153025"/>
                </a:lnTo>
                <a:lnTo>
                  <a:pt x="0" y="5153025"/>
                </a:lnTo>
                <a:lnTo>
                  <a:pt x="0" y="9525"/>
                </a:lnTo>
                <a:close/>
              </a:path>
            </a:pathLst>
          </a:custGeom>
          <a:solidFill>
            <a:srgbClr val="00A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73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-9525"/>
            <a:ext cx="2362200" cy="51530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Rectangle 3"/>
          <p:cNvSpPr/>
          <p:nvPr userDrawn="1"/>
        </p:nvSpPr>
        <p:spPr>
          <a:xfrm>
            <a:off x="1019174" y="0"/>
            <a:ext cx="8124825" cy="5143500"/>
          </a:xfrm>
          <a:custGeom>
            <a:avLst/>
            <a:gdLst>
              <a:gd name="connsiteX0" fmla="*/ 0 w 6858000"/>
              <a:gd name="connsiteY0" fmla="*/ 0 h 5143500"/>
              <a:gd name="connsiteX1" fmla="*/ 6858000 w 6858000"/>
              <a:gd name="connsiteY1" fmla="*/ 0 h 5143500"/>
              <a:gd name="connsiteX2" fmla="*/ 6858000 w 6858000"/>
              <a:gd name="connsiteY2" fmla="*/ 5143500 h 5143500"/>
              <a:gd name="connsiteX3" fmla="*/ 0 w 6858000"/>
              <a:gd name="connsiteY3" fmla="*/ 5143500 h 5143500"/>
              <a:gd name="connsiteX4" fmla="*/ 0 w 6858000"/>
              <a:gd name="connsiteY4" fmla="*/ 0 h 5143500"/>
              <a:gd name="connsiteX0" fmla="*/ 0 w 8124825"/>
              <a:gd name="connsiteY0" fmla="*/ 0 h 5143500"/>
              <a:gd name="connsiteX1" fmla="*/ 8124825 w 8124825"/>
              <a:gd name="connsiteY1" fmla="*/ 0 h 5143500"/>
              <a:gd name="connsiteX2" fmla="*/ 8124825 w 8124825"/>
              <a:gd name="connsiteY2" fmla="*/ 5143500 h 5143500"/>
              <a:gd name="connsiteX3" fmla="*/ 1266825 w 8124825"/>
              <a:gd name="connsiteY3" fmla="*/ 5143500 h 5143500"/>
              <a:gd name="connsiteX4" fmla="*/ 0 w 8124825"/>
              <a:gd name="connsiteY4" fmla="*/ 0 h 5143500"/>
              <a:gd name="connsiteX0" fmla="*/ 0 w 8124825"/>
              <a:gd name="connsiteY0" fmla="*/ 0 h 5143500"/>
              <a:gd name="connsiteX1" fmla="*/ 8124825 w 8124825"/>
              <a:gd name="connsiteY1" fmla="*/ 0 h 5143500"/>
              <a:gd name="connsiteX2" fmla="*/ 8124825 w 8124825"/>
              <a:gd name="connsiteY2" fmla="*/ 5143500 h 5143500"/>
              <a:gd name="connsiteX3" fmla="*/ 1419225 w 8124825"/>
              <a:gd name="connsiteY3" fmla="*/ 5143500 h 5143500"/>
              <a:gd name="connsiteX4" fmla="*/ 0 w 8124825"/>
              <a:gd name="connsiteY4" fmla="*/ 0 h 5143500"/>
              <a:gd name="connsiteX0" fmla="*/ 0 w 8124825"/>
              <a:gd name="connsiteY0" fmla="*/ 0 h 5143500"/>
              <a:gd name="connsiteX1" fmla="*/ 8124825 w 8124825"/>
              <a:gd name="connsiteY1" fmla="*/ 0 h 5143500"/>
              <a:gd name="connsiteX2" fmla="*/ 8124825 w 8124825"/>
              <a:gd name="connsiteY2" fmla="*/ 5143500 h 5143500"/>
              <a:gd name="connsiteX3" fmla="*/ 1276350 w 8124825"/>
              <a:gd name="connsiteY3" fmla="*/ 5143500 h 5143500"/>
              <a:gd name="connsiteX4" fmla="*/ 0 w 8124825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4825" h="5143500">
                <a:moveTo>
                  <a:pt x="0" y="0"/>
                </a:moveTo>
                <a:lnTo>
                  <a:pt x="8124825" y="0"/>
                </a:lnTo>
                <a:lnTo>
                  <a:pt x="8124825" y="5143500"/>
                </a:lnTo>
                <a:lnTo>
                  <a:pt x="127635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00AC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20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51273" y="4829824"/>
            <a:ext cx="685800" cy="350044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‹#›</a:t>
            </a:fld>
            <a:endParaRPr lang="en-US" dirty="0">
              <a:latin typeface="Myriad Pro" pitchFamily="34" charset="0"/>
            </a:endParaRPr>
          </a:p>
        </p:txBody>
      </p:sp>
      <p:pic>
        <p:nvPicPr>
          <p:cNvPr id="10" name="Picture 2" descr="E:\Design\_GL LOGOS\_LOGO PACK\GAMELOFT\NON PRINTING\WHITE\GAMELOFT_WHITE_SQUARE_non-printing_smal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33350"/>
            <a:ext cx="609600" cy="4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1440094" y="971550"/>
            <a:ext cx="7089169" cy="471165"/>
          </a:xfrm>
        </p:spPr>
        <p:txBody>
          <a:bodyPr>
            <a:noAutofit/>
          </a:bodyPr>
          <a:lstStyle>
            <a:lvl1pPr marL="0" indent="0">
              <a:buNone/>
              <a:defRPr sz="2800" b="1" cap="small" baseline="0">
                <a:solidFill>
                  <a:srgbClr val="00B0F0"/>
                </a:solidFill>
                <a:latin typeface="Fira Sans Light" panose="020B0403050000020004" pitchFamily="34" charset="0"/>
                <a:ea typeface="Roboto Condensed" panose="02000000000000000000" pitchFamily="2" charset="0"/>
              </a:defRPr>
            </a:lvl1pPr>
            <a:lvl2pPr marL="365760" marR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200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57151"/>
            <a:ext cx="8153400" cy="533400"/>
          </a:xfrm>
        </p:spPr>
        <p:txBody>
          <a:bodyPr>
            <a:noAutofit/>
          </a:bodyPr>
          <a:lstStyle>
            <a:lvl1pPr algn="l">
              <a:defRPr sz="2800" b="1" i="0" cap="small" baseline="0">
                <a:solidFill>
                  <a:schemeClr val="bg1"/>
                </a:solidFill>
                <a:latin typeface="Fira Sans" panose="020B05030500000200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676400" y="1581151"/>
            <a:ext cx="6858000" cy="2971800"/>
          </a:xfrm>
        </p:spPr>
        <p:txBody>
          <a:bodyPr>
            <a:normAutofit/>
          </a:bodyPr>
          <a:lstStyle>
            <a:lvl1pPr marL="182880" indent="-182880" algn="just">
              <a:spcBef>
                <a:spcPts val="300"/>
              </a:spcBef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1pPr>
            <a:lvl2pPr marL="365760" indent="-182880" algn="just">
              <a:spcBef>
                <a:spcPts val="300"/>
              </a:spcBef>
              <a:buFont typeface="Courier New" panose="02070309020205020404" pitchFamily="49" charset="0"/>
              <a:buChar char="o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defRPr>
            </a:lvl2pPr>
            <a:lvl3pPr marL="914400" indent="0">
              <a:buNone/>
              <a:defRPr sz="1800">
                <a:latin typeface="Myriad Pro" panose="020B0503030403020204" pitchFamily="34" charset="0"/>
              </a:defRPr>
            </a:lvl3pPr>
            <a:lvl4pPr marL="1371600" indent="0">
              <a:buNone/>
              <a:defRPr sz="1600">
                <a:latin typeface="Myriad Pro" panose="020B0503030403020204" pitchFamily="34" charset="0"/>
              </a:defRPr>
            </a:lvl4pPr>
            <a:lvl5pPr marL="1828800" indent="0">
              <a:buNone/>
              <a:defRPr sz="1600">
                <a:latin typeface="Myriad Pro" panose="020B0503030403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772159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7B521-52CF-4753-BD9B-6A97FD9CE10E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826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318F2-AB63-4E94-AC79-825FB7224EEE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60495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D720-5D96-40C8-9DE6-457F61228814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645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C6DB0-1B3E-46A4-BF6B-BABB5DECA747}" type="datetime1">
              <a:rPr lang="en-US" smtClean="0"/>
              <a:pPr/>
              <a:t>2019-10-23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B34C73-F432-4E42-B1D4-17AEB9A60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5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7" r:id="rId17"/>
    <p:sldLayoutId id="2147483668" r:id="rId18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3875" y="2419350"/>
            <a:ext cx="8010525" cy="685800"/>
          </a:xfrm>
          <a:custGeom>
            <a:avLst/>
            <a:gdLst>
              <a:gd name="connsiteX0" fmla="*/ 0 w 6172200"/>
              <a:gd name="connsiteY0" fmla="*/ 0 h 1371600"/>
              <a:gd name="connsiteX1" fmla="*/ 6172200 w 6172200"/>
              <a:gd name="connsiteY1" fmla="*/ 0 h 1371600"/>
              <a:gd name="connsiteX2" fmla="*/ 6172200 w 6172200"/>
              <a:gd name="connsiteY2" fmla="*/ 1371600 h 1371600"/>
              <a:gd name="connsiteX3" fmla="*/ 0 w 6172200"/>
              <a:gd name="connsiteY3" fmla="*/ 1371600 h 1371600"/>
              <a:gd name="connsiteX4" fmla="*/ 0 w 6172200"/>
              <a:gd name="connsiteY4" fmla="*/ 0 h 1371600"/>
              <a:gd name="connsiteX0" fmla="*/ 0 w 6172200"/>
              <a:gd name="connsiteY0" fmla="*/ 9939 h 1381539"/>
              <a:gd name="connsiteX1" fmla="*/ 5019261 w 6172200"/>
              <a:gd name="connsiteY1" fmla="*/ 0 h 1381539"/>
              <a:gd name="connsiteX2" fmla="*/ 6172200 w 6172200"/>
              <a:gd name="connsiteY2" fmla="*/ 1381539 h 1381539"/>
              <a:gd name="connsiteX3" fmla="*/ 0 w 6172200"/>
              <a:gd name="connsiteY3" fmla="*/ 1381539 h 1381539"/>
              <a:gd name="connsiteX4" fmla="*/ 0 w 6172200"/>
              <a:gd name="connsiteY4" fmla="*/ 9939 h 1381539"/>
              <a:gd name="connsiteX0" fmla="*/ 0 w 5804452"/>
              <a:gd name="connsiteY0" fmla="*/ 9939 h 1381539"/>
              <a:gd name="connsiteX1" fmla="*/ 5019261 w 5804452"/>
              <a:gd name="connsiteY1" fmla="*/ 0 h 1381539"/>
              <a:gd name="connsiteX2" fmla="*/ 5804452 w 5804452"/>
              <a:gd name="connsiteY2" fmla="*/ 1371600 h 1381539"/>
              <a:gd name="connsiteX3" fmla="*/ 0 w 5804452"/>
              <a:gd name="connsiteY3" fmla="*/ 1381539 h 1381539"/>
              <a:gd name="connsiteX4" fmla="*/ 0 w 5804452"/>
              <a:gd name="connsiteY4" fmla="*/ 9939 h 1381539"/>
              <a:gd name="connsiteX0" fmla="*/ 0 w 5804452"/>
              <a:gd name="connsiteY0" fmla="*/ 9939 h 1381539"/>
              <a:gd name="connsiteX1" fmla="*/ 5267040 w 5804452"/>
              <a:gd name="connsiteY1" fmla="*/ 0 h 1381539"/>
              <a:gd name="connsiteX2" fmla="*/ 5804452 w 5804452"/>
              <a:gd name="connsiteY2" fmla="*/ 1371600 h 1381539"/>
              <a:gd name="connsiteX3" fmla="*/ 0 w 5804452"/>
              <a:gd name="connsiteY3" fmla="*/ 1381539 h 1381539"/>
              <a:gd name="connsiteX4" fmla="*/ 0 w 5804452"/>
              <a:gd name="connsiteY4" fmla="*/ 9939 h 1381539"/>
              <a:gd name="connsiteX0" fmla="*/ 0 w 5804452"/>
              <a:gd name="connsiteY0" fmla="*/ 9939 h 1381539"/>
              <a:gd name="connsiteX1" fmla="*/ 5273923 w 5804452"/>
              <a:gd name="connsiteY1" fmla="*/ 0 h 1381539"/>
              <a:gd name="connsiteX2" fmla="*/ 5804452 w 5804452"/>
              <a:gd name="connsiteY2" fmla="*/ 1371600 h 1381539"/>
              <a:gd name="connsiteX3" fmla="*/ 0 w 5804452"/>
              <a:gd name="connsiteY3" fmla="*/ 1381539 h 1381539"/>
              <a:gd name="connsiteX4" fmla="*/ 0 w 5804452"/>
              <a:gd name="connsiteY4" fmla="*/ 9939 h 1381539"/>
              <a:gd name="connsiteX0" fmla="*/ 0 w 5804452"/>
              <a:gd name="connsiteY0" fmla="*/ 9939 h 1381539"/>
              <a:gd name="connsiteX1" fmla="*/ 5403713 w 5804452"/>
              <a:gd name="connsiteY1" fmla="*/ 0 h 1381539"/>
              <a:gd name="connsiteX2" fmla="*/ 5804452 w 5804452"/>
              <a:gd name="connsiteY2" fmla="*/ 1371600 h 1381539"/>
              <a:gd name="connsiteX3" fmla="*/ 0 w 5804452"/>
              <a:gd name="connsiteY3" fmla="*/ 1381539 h 1381539"/>
              <a:gd name="connsiteX4" fmla="*/ 0 w 5804452"/>
              <a:gd name="connsiteY4" fmla="*/ 9939 h 1381539"/>
              <a:gd name="connsiteX0" fmla="*/ 0 w 5782821"/>
              <a:gd name="connsiteY0" fmla="*/ 9939 h 1381539"/>
              <a:gd name="connsiteX1" fmla="*/ 5403713 w 5782821"/>
              <a:gd name="connsiteY1" fmla="*/ 0 h 1381539"/>
              <a:gd name="connsiteX2" fmla="*/ 5782821 w 5782821"/>
              <a:gd name="connsiteY2" fmla="*/ 1371601 h 1381539"/>
              <a:gd name="connsiteX3" fmla="*/ 0 w 5782821"/>
              <a:gd name="connsiteY3" fmla="*/ 1381539 h 1381539"/>
              <a:gd name="connsiteX4" fmla="*/ 0 w 5782821"/>
              <a:gd name="connsiteY4" fmla="*/ 9939 h 1381539"/>
              <a:gd name="connsiteX0" fmla="*/ 0 w 6078451"/>
              <a:gd name="connsiteY0" fmla="*/ 0 h 1400383"/>
              <a:gd name="connsiteX1" fmla="*/ 5699343 w 6078451"/>
              <a:gd name="connsiteY1" fmla="*/ 18844 h 1400383"/>
              <a:gd name="connsiteX2" fmla="*/ 6078451 w 6078451"/>
              <a:gd name="connsiteY2" fmla="*/ 1390445 h 1400383"/>
              <a:gd name="connsiteX3" fmla="*/ 295630 w 6078451"/>
              <a:gd name="connsiteY3" fmla="*/ 1400383 h 1400383"/>
              <a:gd name="connsiteX4" fmla="*/ 0 w 6078451"/>
              <a:gd name="connsiteY4" fmla="*/ 0 h 1400383"/>
              <a:gd name="connsiteX0" fmla="*/ 0 w 6182667"/>
              <a:gd name="connsiteY0" fmla="*/ 24329 h 1381539"/>
              <a:gd name="connsiteX1" fmla="*/ 5803559 w 6182667"/>
              <a:gd name="connsiteY1" fmla="*/ 0 h 1381539"/>
              <a:gd name="connsiteX2" fmla="*/ 6182667 w 6182667"/>
              <a:gd name="connsiteY2" fmla="*/ 1371601 h 1381539"/>
              <a:gd name="connsiteX3" fmla="*/ 399846 w 6182667"/>
              <a:gd name="connsiteY3" fmla="*/ 1381539 h 1381539"/>
              <a:gd name="connsiteX4" fmla="*/ 0 w 6182667"/>
              <a:gd name="connsiteY4" fmla="*/ 24329 h 1381539"/>
              <a:gd name="connsiteX0" fmla="*/ 0 w 6182667"/>
              <a:gd name="connsiteY0" fmla="*/ 24329 h 1381539"/>
              <a:gd name="connsiteX1" fmla="*/ 5803559 w 6182667"/>
              <a:gd name="connsiteY1" fmla="*/ 0 h 1381539"/>
              <a:gd name="connsiteX2" fmla="*/ 6182667 w 6182667"/>
              <a:gd name="connsiteY2" fmla="*/ 1371601 h 1381539"/>
              <a:gd name="connsiteX3" fmla="*/ 359763 w 6182667"/>
              <a:gd name="connsiteY3" fmla="*/ 1381539 h 1381539"/>
              <a:gd name="connsiteX4" fmla="*/ 0 w 6182667"/>
              <a:gd name="connsiteY4" fmla="*/ 24329 h 1381539"/>
              <a:gd name="connsiteX0" fmla="*/ 0 w 6150601"/>
              <a:gd name="connsiteY0" fmla="*/ 24330 h 1381539"/>
              <a:gd name="connsiteX1" fmla="*/ 5771493 w 6150601"/>
              <a:gd name="connsiteY1" fmla="*/ 0 h 1381539"/>
              <a:gd name="connsiteX2" fmla="*/ 6150601 w 6150601"/>
              <a:gd name="connsiteY2" fmla="*/ 1371601 h 1381539"/>
              <a:gd name="connsiteX3" fmla="*/ 327697 w 6150601"/>
              <a:gd name="connsiteY3" fmla="*/ 1381539 h 1381539"/>
              <a:gd name="connsiteX4" fmla="*/ 0 w 6150601"/>
              <a:gd name="connsiteY4" fmla="*/ 24330 h 1381539"/>
              <a:gd name="connsiteX0" fmla="*/ 0 w 6195388"/>
              <a:gd name="connsiteY0" fmla="*/ 24330 h 1381539"/>
              <a:gd name="connsiteX1" fmla="*/ 5771493 w 6195388"/>
              <a:gd name="connsiteY1" fmla="*/ 0 h 1381539"/>
              <a:gd name="connsiteX2" fmla="*/ 6195388 w 6195388"/>
              <a:gd name="connsiteY2" fmla="*/ 1337063 h 1381539"/>
              <a:gd name="connsiteX3" fmla="*/ 327697 w 6195388"/>
              <a:gd name="connsiteY3" fmla="*/ 1381539 h 1381539"/>
              <a:gd name="connsiteX4" fmla="*/ 0 w 6195388"/>
              <a:gd name="connsiteY4" fmla="*/ 24330 h 1381539"/>
              <a:gd name="connsiteX0" fmla="*/ 0 w 6195388"/>
              <a:gd name="connsiteY0" fmla="*/ 12817 h 1370026"/>
              <a:gd name="connsiteX1" fmla="*/ 5719243 w 6195388"/>
              <a:gd name="connsiteY1" fmla="*/ 0 h 1370026"/>
              <a:gd name="connsiteX2" fmla="*/ 6195388 w 6195388"/>
              <a:gd name="connsiteY2" fmla="*/ 1325550 h 1370026"/>
              <a:gd name="connsiteX3" fmla="*/ 327697 w 6195388"/>
              <a:gd name="connsiteY3" fmla="*/ 1370026 h 1370026"/>
              <a:gd name="connsiteX4" fmla="*/ 0 w 6195388"/>
              <a:gd name="connsiteY4" fmla="*/ 12817 h 1370026"/>
              <a:gd name="connsiteX0" fmla="*/ 0 w 6145654"/>
              <a:gd name="connsiteY0" fmla="*/ 12817 h 1370026"/>
              <a:gd name="connsiteX1" fmla="*/ 5719243 w 6145654"/>
              <a:gd name="connsiteY1" fmla="*/ 0 h 1370026"/>
              <a:gd name="connsiteX2" fmla="*/ 6145654 w 6145654"/>
              <a:gd name="connsiteY2" fmla="*/ 1325550 h 1370026"/>
              <a:gd name="connsiteX3" fmla="*/ 327697 w 6145654"/>
              <a:gd name="connsiteY3" fmla="*/ 1370026 h 1370026"/>
              <a:gd name="connsiteX4" fmla="*/ 0 w 6145654"/>
              <a:gd name="connsiteY4" fmla="*/ 12817 h 1370026"/>
              <a:gd name="connsiteX0" fmla="*/ 0 w 6124340"/>
              <a:gd name="connsiteY0" fmla="*/ 12817 h 1370026"/>
              <a:gd name="connsiteX1" fmla="*/ 5719243 w 6124340"/>
              <a:gd name="connsiteY1" fmla="*/ 0 h 1370026"/>
              <a:gd name="connsiteX2" fmla="*/ 6124340 w 6124340"/>
              <a:gd name="connsiteY2" fmla="*/ 1325550 h 1370026"/>
              <a:gd name="connsiteX3" fmla="*/ 327697 w 6124340"/>
              <a:gd name="connsiteY3" fmla="*/ 1370026 h 1370026"/>
              <a:gd name="connsiteX4" fmla="*/ 0 w 6124340"/>
              <a:gd name="connsiteY4" fmla="*/ 12817 h 1370026"/>
              <a:gd name="connsiteX0" fmla="*/ 0 w 6124340"/>
              <a:gd name="connsiteY0" fmla="*/ 12817 h 1370026"/>
              <a:gd name="connsiteX1" fmla="*/ 5719243 w 6124340"/>
              <a:gd name="connsiteY1" fmla="*/ 0 h 1370026"/>
              <a:gd name="connsiteX2" fmla="*/ 6124340 w 6124340"/>
              <a:gd name="connsiteY2" fmla="*/ 1325550 h 1370026"/>
              <a:gd name="connsiteX3" fmla="*/ 292173 w 6124340"/>
              <a:gd name="connsiteY3" fmla="*/ 1370026 h 1370026"/>
              <a:gd name="connsiteX4" fmla="*/ 0 w 6124340"/>
              <a:gd name="connsiteY4" fmla="*/ 12817 h 1370026"/>
              <a:gd name="connsiteX0" fmla="*/ 0 w 5975139"/>
              <a:gd name="connsiteY0" fmla="*/ 12817 h 1370026"/>
              <a:gd name="connsiteX1" fmla="*/ 5719243 w 5975139"/>
              <a:gd name="connsiteY1" fmla="*/ 0 h 1370026"/>
              <a:gd name="connsiteX2" fmla="*/ 5975139 w 5975139"/>
              <a:gd name="connsiteY2" fmla="*/ 1325551 h 1370026"/>
              <a:gd name="connsiteX3" fmla="*/ 292173 w 5975139"/>
              <a:gd name="connsiteY3" fmla="*/ 1370026 h 1370026"/>
              <a:gd name="connsiteX4" fmla="*/ 0 w 5975139"/>
              <a:gd name="connsiteY4" fmla="*/ 12817 h 1370026"/>
              <a:gd name="connsiteX0" fmla="*/ 0 w 5975139"/>
              <a:gd name="connsiteY0" fmla="*/ 12817 h 1370026"/>
              <a:gd name="connsiteX1" fmla="*/ 5612671 w 5975139"/>
              <a:gd name="connsiteY1" fmla="*/ 0 h 1370026"/>
              <a:gd name="connsiteX2" fmla="*/ 5975139 w 5975139"/>
              <a:gd name="connsiteY2" fmla="*/ 1325551 h 1370026"/>
              <a:gd name="connsiteX3" fmla="*/ 292173 w 5975139"/>
              <a:gd name="connsiteY3" fmla="*/ 1370026 h 1370026"/>
              <a:gd name="connsiteX4" fmla="*/ 0 w 5975139"/>
              <a:gd name="connsiteY4" fmla="*/ 12817 h 1370026"/>
              <a:gd name="connsiteX0" fmla="*/ 0 w 5975139"/>
              <a:gd name="connsiteY0" fmla="*/ 12817 h 1370026"/>
              <a:gd name="connsiteX1" fmla="*/ 5719243 w 5975139"/>
              <a:gd name="connsiteY1" fmla="*/ 0 h 1370026"/>
              <a:gd name="connsiteX2" fmla="*/ 5975139 w 5975139"/>
              <a:gd name="connsiteY2" fmla="*/ 1325551 h 1370026"/>
              <a:gd name="connsiteX3" fmla="*/ 292173 w 5975139"/>
              <a:gd name="connsiteY3" fmla="*/ 1370026 h 1370026"/>
              <a:gd name="connsiteX4" fmla="*/ 0 w 5975139"/>
              <a:gd name="connsiteY4" fmla="*/ 12817 h 1370026"/>
              <a:gd name="connsiteX0" fmla="*/ 0 w 5975139"/>
              <a:gd name="connsiteY0" fmla="*/ 12817 h 1370026"/>
              <a:gd name="connsiteX1" fmla="*/ 5690824 w 5975139"/>
              <a:gd name="connsiteY1" fmla="*/ 0 h 1370026"/>
              <a:gd name="connsiteX2" fmla="*/ 5975139 w 5975139"/>
              <a:gd name="connsiteY2" fmla="*/ 1325551 h 1370026"/>
              <a:gd name="connsiteX3" fmla="*/ 292173 w 5975139"/>
              <a:gd name="connsiteY3" fmla="*/ 1370026 h 1370026"/>
              <a:gd name="connsiteX4" fmla="*/ 0 w 5975139"/>
              <a:gd name="connsiteY4" fmla="*/ 12817 h 13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5139" h="1370026">
                <a:moveTo>
                  <a:pt x="0" y="12817"/>
                </a:moveTo>
                <a:lnTo>
                  <a:pt x="5690824" y="0"/>
                </a:lnTo>
                <a:lnTo>
                  <a:pt x="5975139" y="1325551"/>
                </a:lnTo>
                <a:lnTo>
                  <a:pt x="292173" y="1370026"/>
                </a:lnTo>
                <a:lnTo>
                  <a:pt x="0" y="1281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2424112"/>
            <a:ext cx="6629400" cy="604838"/>
          </a:xfrm>
        </p:spPr>
        <p:txBody>
          <a:bodyPr anchor="ctr">
            <a:noAutofit/>
          </a:bodyPr>
          <a:lstStyle/>
          <a:p>
            <a:pPr>
              <a:lnSpc>
                <a:spcPts val="36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Aero" panose="0200060309000009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Open GL ES 2.0</a:t>
            </a:r>
            <a:endParaRPr lang="en-US" sz="3200" b="1" dirty="0">
              <a:solidFill>
                <a:schemeClr val="bg1"/>
              </a:solidFill>
              <a:latin typeface="Aero" panose="0200060309000009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2" descr="E:\Design\_GL LOGOS\_LOGO PACK\GAMELOFT\NON PRINTING\WHITE\GAMELOFT_WHITE_SQUARE_non-printing_sm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9457"/>
            <a:ext cx="702647" cy="4710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514600" y="4577775"/>
            <a:ext cx="369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bg1"/>
                </a:solidFill>
                <a:latin typeface="Aero" panose="020B0604020202020204" charset="0"/>
              </a:rPr>
              <a:t>Hoang Manh Hung</a:t>
            </a: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Aero" panose="020B0604020202020204" charset="0"/>
              </a:rPr>
              <a:t>hung.hoangmanh2@gameloft.com</a:t>
            </a:r>
            <a:endParaRPr lang="en-US" sz="1600" dirty="0">
              <a:solidFill>
                <a:schemeClr val="bg1"/>
              </a:solidFill>
              <a:latin typeface="Aer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0984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10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Getting started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0444" y="1808024"/>
            <a:ext cx="510909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vi-VN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Live code:</a:t>
            </a:r>
          </a:p>
          <a:p>
            <a:pPr algn="ctr"/>
            <a:r>
              <a:rPr lang="vi-VN" sz="54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Draw an object</a:t>
            </a:r>
            <a:endParaRPr lang="en-US" sz="54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747313"/>
            <a:ext cx="2995612" cy="411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99876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11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Conclusion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518" y="666750"/>
            <a:ext cx="67308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What we need to draw an </a:t>
            </a:r>
            <a:r>
              <a:rPr 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object</a:t>
            </a:r>
            <a:r>
              <a:rPr lang="vi-VN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US" sz="3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28600" y="127635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1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62000" y="127635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Shaders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254100" y="2571750"/>
            <a:ext cx="1219200" cy="914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Vertex </a:t>
            </a:r>
            <a:r>
              <a:rPr lang="en-US" b="1" dirty="0" err="1" smtClean="0"/>
              <a:t>Shader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5715000" y="2571750"/>
            <a:ext cx="1219200" cy="9144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Fragment </a:t>
            </a:r>
            <a:r>
              <a:rPr lang="en-US" sz="1600" b="1" dirty="0" err="1" smtClean="0"/>
              <a:t>Shader</a:t>
            </a:r>
            <a:endParaRPr lang="en-US" sz="1600" b="1" dirty="0"/>
          </a:p>
        </p:txBody>
      </p:sp>
      <p:sp>
        <p:nvSpPr>
          <p:cNvPr id="9" name="Right Arrow 8"/>
          <p:cNvSpPr/>
          <p:nvPr/>
        </p:nvSpPr>
        <p:spPr>
          <a:xfrm>
            <a:off x="1812204" y="287655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06500" y="1821180"/>
            <a:ext cx="9144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Uniforms</a:t>
            </a:r>
            <a:endParaRPr lang="en-US" sz="1200" b="1" dirty="0"/>
          </a:p>
        </p:txBody>
      </p:sp>
      <p:sp>
        <p:nvSpPr>
          <p:cNvPr id="11" name="Rectangle 10"/>
          <p:cNvSpPr/>
          <p:nvPr/>
        </p:nvSpPr>
        <p:spPr>
          <a:xfrm>
            <a:off x="685800" y="287655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b="1" dirty="0" smtClean="0"/>
              <a:t>Attributes</a:t>
            </a:r>
            <a:endParaRPr lang="en-US" sz="1200" b="1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2711300" y="2213610"/>
            <a:ext cx="304800" cy="304800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67400" y="1809750"/>
            <a:ext cx="914400" cy="3048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Uniforms</a:t>
            </a:r>
            <a:endParaRPr lang="en-US" sz="1200" b="1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172200" y="2202180"/>
            <a:ext cx="304800" cy="304800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671484" y="287655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257800" y="287655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128684" y="287655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b="1" dirty="0" smtClean="0"/>
              <a:t>Varyings</a:t>
            </a:r>
            <a:endParaRPr lang="en-US" sz="1200" b="1" dirty="0"/>
          </a:p>
        </p:txBody>
      </p:sp>
      <p:sp>
        <p:nvSpPr>
          <p:cNvPr id="20" name="Right Arrow 19"/>
          <p:cNvSpPr/>
          <p:nvPr/>
        </p:nvSpPr>
        <p:spPr>
          <a:xfrm rot="5400000">
            <a:off x="2711300" y="3592830"/>
            <a:ext cx="304800" cy="304800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5400000">
            <a:off x="6172200" y="3592830"/>
            <a:ext cx="304800" cy="304800"/>
          </a:xfrm>
          <a:prstGeom prst="rightArrow">
            <a:avLst>
              <a:gd name="adj1" fmla="val 50000"/>
              <a:gd name="adj2" fmla="val 437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0293" y="3989070"/>
            <a:ext cx="1166814" cy="190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gl_Position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59766" y="3989070"/>
            <a:ext cx="1166814" cy="1905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gl_FragColor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255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2804160" y="2114550"/>
            <a:ext cx="1386840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12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Conclusion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518" y="666750"/>
            <a:ext cx="67308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What we need to draw an </a:t>
            </a:r>
            <a:r>
              <a:rPr 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object</a:t>
            </a:r>
            <a:r>
              <a:rPr lang="vi-VN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US" sz="3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28600" y="127635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" y="127635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Data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66800" y="2926080"/>
            <a:ext cx="914400" cy="4572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b="1" dirty="0" smtClean="0"/>
              <a:t>Model files</a:t>
            </a:r>
            <a:endParaRPr lang="en-US" sz="1200" b="1" dirty="0"/>
          </a:p>
        </p:txBody>
      </p:sp>
      <p:sp>
        <p:nvSpPr>
          <p:cNvPr id="11" name="Right Arrow 10"/>
          <p:cNvSpPr/>
          <p:nvPr/>
        </p:nvSpPr>
        <p:spPr>
          <a:xfrm>
            <a:off x="2286000" y="300228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971800" y="269748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b="1" dirty="0" smtClean="0"/>
              <a:t>Vertices</a:t>
            </a:r>
            <a:endParaRPr lang="en-US" sz="1200" b="1" dirty="0"/>
          </a:p>
        </p:txBody>
      </p:sp>
      <p:sp>
        <p:nvSpPr>
          <p:cNvPr id="13" name="Rectangle 12"/>
          <p:cNvSpPr/>
          <p:nvPr/>
        </p:nvSpPr>
        <p:spPr>
          <a:xfrm>
            <a:off x="2971800" y="3230880"/>
            <a:ext cx="914400" cy="3048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200" b="1" dirty="0" smtClean="0"/>
              <a:t>Indices</a:t>
            </a:r>
            <a:endParaRPr lang="en-US" sz="12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4876800" y="2114550"/>
            <a:ext cx="2743200" cy="2057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175283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VRAM (GPU)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105400" y="2446020"/>
            <a:ext cx="2286000" cy="3543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Vertex Buffer Object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05400" y="3181350"/>
            <a:ext cx="2286000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Index Buffer Object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2" idx="3"/>
            <a:endCxn id="16" idx="1"/>
          </p:cNvCxnSpPr>
          <p:nvPr/>
        </p:nvCxnSpPr>
        <p:spPr>
          <a:xfrm flipV="1">
            <a:off x="3886200" y="2623185"/>
            <a:ext cx="1219200" cy="226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3"/>
            <a:endCxn id="18" idx="1"/>
          </p:cNvCxnSpPr>
          <p:nvPr/>
        </p:nvCxnSpPr>
        <p:spPr>
          <a:xfrm flipV="1">
            <a:off x="3886200" y="3333750"/>
            <a:ext cx="1219200" cy="49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86043" y="172057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3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" grpId="0" animBg="1"/>
      <p:bldP spid="9" grpId="0"/>
      <p:bldP spid="10" grpId="0" animBg="1"/>
      <p:bldP spid="11" grpId="0" animBg="1"/>
      <p:bldP spid="12" grpId="0" animBg="1"/>
      <p:bldP spid="13" grpId="0" animBg="1"/>
      <p:bldP spid="7" grpId="0" animBg="1"/>
      <p:bldP spid="15" grpId="0"/>
      <p:bldP spid="16" grpId="0" animBg="1"/>
      <p:bldP spid="18" grpId="0" animBg="1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13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Conclusion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518" y="666750"/>
            <a:ext cx="67308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What we need to draw an </a:t>
            </a:r>
            <a:r>
              <a:rPr 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object</a:t>
            </a:r>
            <a:r>
              <a:rPr lang="vi-VN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US" sz="3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28600" y="127635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27635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Draw commands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04801" y="3213616"/>
            <a:ext cx="2247900" cy="149173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1400" dirty="0" smtClean="0"/>
              <a:t>Use program 0</a:t>
            </a:r>
          </a:p>
          <a:p>
            <a:pPr algn="ctr"/>
            <a:r>
              <a:rPr lang="vi-VN" sz="1400" dirty="0" smtClean="0"/>
              <a:t>Use vertices in VBO 2</a:t>
            </a:r>
          </a:p>
          <a:p>
            <a:pPr algn="ctr"/>
            <a:r>
              <a:rPr lang="vi-VN" sz="1400" dirty="0" smtClean="0"/>
              <a:t>Use indices in IBO 2</a:t>
            </a:r>
          </a:p>
          <a:p>
            <a:pPr algn="ctr"/>
            <a:r>
              <a:rPr lang="vi-VN" sz="1400" dirty="0" smtClean="0"/>
              <a:t>...</a:t>
            </a:r>
          </a:p>
          <a:p>
            <a:pPr algn="ctr"/>
            <a:r>
              <a:rPr lang="vi-VN" sz="1400" dirty="0" smtClean="0"/>
              <a:t>Draw using GL_TRIANGLES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4891" y="281201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Commands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682240" y="386715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124200" y="3486150"/>
            <a:ext cx="2133600" cy="1066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GPU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3139440" y="1645682"/>
            <a:ext cx="2118360" cy="1798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5410200" y="3905250"/>
            <a:ext cx="304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276600" y="1733550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/>
              <a:t>Program 0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4236720" y="1746885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 smtClean="0"/>
              <a:t>Program 1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3276600" y="2160270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 smtClean="0"/>
              <a:t>VBO 1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236720" y="2173605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/>
              <a:t>VBO 2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3276600" y="2558296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 smtClean="0"/>
              <a:t>IBO 1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4236720" y="2571631"/>
            <a:ext cx="914400" cy="278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200" dirty="0"/>
              <a:t>IBO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3796685" y="302895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VRAM</a:t>
            </a:r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876550"/>
            <a:ext cx="2209800" cy="172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3276600" y="1746885"/>
            <a:ext cx="914400" cy="264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36720" y="2160270"/>
            <a:ext cx="914400" cy="29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36720" y="2558296"/>
            <a:ext cx="914400" cy="291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40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3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14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Conclusion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1518" y="666750"/>
            <a:ext cx="67308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6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What we need to draw an </a:t>
            </a:r>
            <a:r>
              <a:rPr lang="en-U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object</a:t>
            </a:r>
            <a:r>
              <a:rPr lang="vi-VN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en-US" sz="3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Oval 4"/>
          <p:cNvSpPr/>
          <p:nvPr/>
        </p:nvSpPr>
        <p:spPr>
          <a:xfrm>
            <a:off x="228600" y="127635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127635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Extra things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3144" y="1800820"/>
            <a:ext cx="559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/>
              <a:t>Transformation matrix: WVP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/>
              <a:t>Textures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smtClean="0"/>
              <a:t>Shader states: GL_DEPTH_TEST, GL_BLEND,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145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15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337" y="704851"/>
            <a:ext cx="5341863" cy="417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739141"/>
            <a:ext cx="24605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Multi-texturing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3228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16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276475"/>
            <a:ext cx="814387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047750"/>
            <a:ext cx="29146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739141"/>
            <a:ext cx="24605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Multi-texturing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1668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17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739141"/>
            <a:ext cx="24605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Multi-texturing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962150"/>
            <a:ext cx="3476625" cy="174307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75560"/>
            <a:ext cx="3505200" cy="466725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7297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18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578" y="739141"/>
            <a:ext cx="28369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Texture cube map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40" y="726236"/>
            <a:ext cx="5334000" cy="4169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87155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19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578" y="739141"/>
            <a:ext cx="28369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Texture cube map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09950"/>
            <a:ext cx="3648075" cy="137160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037" y="1504950"/>
            <a:ext cx="2895600" cy="152400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8091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Design\_GL LOGOS\_LOGO PACK\GAMELOFT\NON PRINTING\WHITE\GAMELOFT_WHITE_SQUARE_non-printing_smal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9457"/>
            <a:ext cx="702647" cy="47109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AE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4876800" y="2004127"/>
            <a:ext cx="3657600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I. Intro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II. </a:t>
            </a:r>
            <a:r>
              <a:rPr lang="vi-VN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Rendering </a:t>
            </a:r>
            <a:r>
              <a:rPr lang="en-US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Pipeline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III. Learn by Example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IV. Conclusion</a:t>
            </a:r>
            <a:endParaRPr lang="vi-VN" altLang="en-US" b="1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vi-VN" altLang="en-US" b="1" dirty="0" smtClean="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V. Extras: Shader effects</a:t>
            </a:r>
            <a:endParaRPr lang="en-US" altLang="en-US" b="1" dirty="0" smtClean="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990600" y="2419350"/>
            <a:ext cx="5181600" cy="1371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cap="small" dirty="0" smtClean="0">
                <a:solidFill>
                  <a:schemeClr val="bg1"/>
                </a:solidFill>
                <a:latin typeface="Aero" panose="0200060309000009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Agenda</a:t>
            </a:r>
            <a:endParaRPr lang="en-US" sz="4000" cap="small" dirty="0">
              <a:solidFill>
                <a:schemeClr val="bg1"/>
              </a:solidFill>
              <a:latin typeface="Aero" panose="0200060309000009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863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609600" y="1788052"/>
            <a:ext cx="7772400" cy="2155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20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578" y="739141"/>
            <a:ext cx="28369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Texture cube map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88312"/>
            <a:ext cx="3168015" cy="507238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" y="2800350"/>
            <a:ext cx="6004560" cy="788659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43800" y="197381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08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609600" y="1504950"/>
            <a:ext cx="7739642" cy="2514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39000" y="169419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Draw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21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116578" y="739141"/>
            <a:ext cx="28369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Texture cube map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038350"/>
            <a:ext cx="3933825" cy="342900"/>
          </a:xfrm>
          <a:prstGeom prst="rect">
            <a:avLst/>
          </a:prstGeom>
          <a:noFill/>
          <a:ln w="9525">
            <a:solidFill>
              <a:schemeClr val="accent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95879"/>
            <a:ext cx="4495800" cy="56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332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22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95861" y="739141"/>
            <a:ext cx="24784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uv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displaement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713741"/>
            <a:ext cx="5334000" cy="416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776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23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95861" y="739141"/>
            <a:ext cx="24784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uv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displaement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52550"/>
            <a:ext cx="5238750" cy="3381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28825"/>
            <a:ext cx="2943225" cy="1685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999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24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9" name="Rectangle 8"/>
          <p:cNvSpPr/>
          <p:nvPr/>
        </p:nvSpPr>
        <p:spPr>
          <a:xfrm>
            <a:off x="295861" y="739141"/>
            <a:ext cx="24784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uv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displaement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9600" y="1788052"/>
            <a:ext cx="7772400" cy="21552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43800" y="197381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Init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2572" y="2266950"/>
            <a:ext cx="16291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Model: </a:t>
            </a:r>
            <a:r>
              <a:rPr lang="en-US" noProof="1" smtClean="0"/>
              <a:t>fire.nfg</a:t>
            </a:r>
            <a:endParaRPr lang="en-US" noProof="1"/>
          </a:p>
        </p:txBody>
      </p:sp>
      <p:sp>
        <p:nvSpPr>
          <p:cNvPr id="10" name="TextBox 9"/>
          <p:cNvSpPr txBox="1"/>
          <p:nvPr/>
        </p:nvSpPr>
        <p:spPr>
          <a:xfrm>
            <a:off x="1072572" y="3017282"/>
            <a:ext cx="540442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Textures: fire3.tga, </a:t>
            </a:r>
            <a:r>
              <a:rPr lang="en-US" dirty="0" err="1" smtClean="0"/>
              <a:t>fire_mask.tga</a:t>
            </a:r>
            <a:r>
              <a:rPr lang="en-US" dirty="0" smtClean="0"/>
              <a:t>, </a:t>
            </a:r>
            <a:r>
              <a:rPr lang="en-US" dirty="0" err="1"/>
              <a:t>DisplacementMap.tga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768550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41020" y="3105150"/>
            <a:ext cx="7808222" cy="1374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67600" y="346924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Draw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25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Extras: Shader effects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5861" y="739141"/>
            <a:ext cx="24784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uv</a:t>
            </a:r>
            <a:r>
              <a:rPr lang="en-US" sz="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displaement</a:t>
            </a:r>
            <a:endParaRPr lang="en-US" sz="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3286125"/>
            <a:ext cx="344805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533400" y="1733550"/>
            <a:ext cx="7808222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15200" y="1962150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4029075"/>
            <a:ext cx="2209800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2038350"/>
            <a:ext cx="1285875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05332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26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Aero" panose="020B0604020202020204" charset="0"/>
              </a:rPr>
              <a:t>Homework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vi-VN" dirty="0" smtClean="0"/>
              <a:t>Draw at least 2 objects at different position</a:t>
            </a:r>
          </a:p>
          <a:p>
            <a:pPr algn="l"/>
            <a:r>
              <a:rPr lang="vi-VN" dirty="0" smtClean="0"/>
              <a:t>Using at least 1 shader effect: multi-texturing, texture-cube, uv displacement,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3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604655" y="1809750"/>
            <a:ext cx="3719945" cy="9906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small" dirty="0" smtClean="0">
                <a:solidFill>
                  <a:schemeClr val="bg1"/>
                </a:solidFill>
                <a:latin typeface="Aero" panose="0200060309000009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cap="small" dirty="0">
              <a:solidFill>
                <a:schemeClr val="bg1"/>
              </a:solidFill>
              <a:latin typeface="Aero" panose="02000603090000090004" pitchFamily="2" charset="0"/>
            </a:endParaRPr>
          </a:p>
        </p:txBody>
      </p:sp>
      <p:pic>
        <p:nvPicPr>
          <p:cNvPr id="1026" name="Picture 2" descr="E:\Design\_MOTTO\GL_motto-v2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190750"/>
            <a:ext cx="1962628" cy="1387475"/>
          </a:xfrm>
          <a:prstGeom prst="rect">
            <a:avLst/>
          </a:prstGeom>
          <a:noFill/>
          <a:effectLst>
            <a:outerShdw blurRad="76200" dist="25400" dir="5400000" sx="95000" sy="95000" algn="ctr" rotWithShape="0">
              <a:schemeClr val="tx1">
                <a:lumMod val="65000"/>
                <a:lumOff val="35000"/>
                <a:alpha val="77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53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3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ero" panose="020B0604020202020204" charset="0"/>
              </a:rPr>
              <a:t>Intro</a:t>
            </a:r>
            <a:endParaRPr lang="en-US" dirty="0">
              <a:latin typeface="Aero" panose="020B060402020202020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1" y="895350"/>
            <a:ext cx="3400499" cy="1483854"/>
          </a:xfrm>
        </p:spPr>
      </p:pic>
      <p:sp>
        <p:nvSpPr>
          <p:cNvPr id="5" name="AutoShape 2" descr="https://www.opengl.org/img/opengl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28" name="Picture 4" descr="C:\Users\hung.hoangmanh2\Desktop\Render_Typ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763904"/>
            <a:ext cx="1363867" cy="412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hung.hoangmanh2\Desktop\API-Graphic-Landing-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2278"/>
            <a:ext cx="2362200" cy="226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658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4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ero" panose="020B0604020202020204" charset="0"/>
              </a:rPr>
              <a:t>Intro</a:t>
            </a:r>
            <a:endParaRPr lang="en-US" dirty="0">
              <a:latin typeface="Aero" panose="020B060402020202020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783484"/>
            <a:ext cx="2667000" cy="1163782"/>
          </a:xfrm>
        </p:spPr>
      </p:pic>
      <p:sp>
        <p:nvSpPr>
          <p:cNvPr id="5" name="AutoShape 2" descr="https://www.opengl.org/img/opengl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181350"/>
            <a:ext cx="2857500" cy="159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C:\Users\hung.hoangmanh2\Desktop\1919px-Khronos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42950"/>
            <a:ext cx="4572000" cy="80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hung.hoangmanh2\Desktop\WebGL_100px_June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921510"/>
            <a:ext cx="2667000" cy="111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ung.hoangmanh2\Desktop\OpenGL-ES_100px_May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3344769"/>
            <a:ext cx="381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937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5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Rendering Pipeline</a:t>
            </a:r>
            <a:endParaRPr lang="en-US" dirty="0">
              <a:latin typeface="Aero" panose="020B0604020202020204" charset="0"/>
            </a:endParaRPr>
          </a:p>
        </p:txBody>
      </p:sp>
      <p:pic>
        <p:nvPicPr>
          <p:cNvPr id="9" name="Picture 3" descr="C:\Users\tam.la\Desktop\visualpipeline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42950"/>
            <a:ext cx="7467600" cy="4092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2054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6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Understanding shader</a:t>
            </a:r>
            <a:endParaRPr lang="en-US" dirty="0"/>
          </a:p>
        </p:txBody>
      </p:sp>
      <p:graphicFrame>
        <p:nvGraphicFramePr>
          <p:cNvPr id="7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5883077"/>
              </p:ext>
            </p:extLst>
          </p:nvPr>
        </p:nvGraphicFramePr>
        <p:xfrm>
          <a:off x="138112" y="1238250"/>
          <a:ext cx="990600" cy="2009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5438932"/>
              </p:ext>
            </p:extLst>
          </p:nvPr>
        </p:nvGraphicFramePr>
        <p:xfrm>
          <a:off x="3262312" y="1104900"/>
          <a:ext cx="895350" cy="226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1200150" y="1028700"/>
            <a:ext cx="3076576" cy="2628900"/>
            <a:chOff x="1981200" y="762000"/>
            <a:chExt cx="3076576" cy="2628900"/>
          </a:xfrm>
        </p:grpSpPr>
        <p:sp>
          <p:nvSpPr>
            <p:cNvPr id="10" name="Rounded Rectangle 9"/>
            <p:cNvSpPr/>
            <p:nvPr/>
          </p:nvSpPr>
          <p:spPr>
            <a:xfrm>
              <a:off x="2362200" y="1524000"/>
              <a:ext cx="1219200" cy="9144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Vertex </a:t>
              </a:r>
              <a:r>
                <a:rPr lang="en-US" b="1" dirty="0" err="1" smtClean="0"/>
                <a:t>Shader</a:t>
              </a:r>
              <a:endParaRPr lang="en-US" b="1" dirty="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981200" y="19050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3657600" y="18288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 rot="5400000">
              <a:off x="2362200" y="1143000"/>
              <a:ext cx="304800" cy="304800"/>
            </a:xfrm>
            <a:prstGeom prst="rightArrow">
              <a:avLst>
                <a:gd name="adj1" fmla="val 50000"/>
                <a:gd name="adj2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3200400" y="11430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81200" y="762000"/>
              <a:ext cx="914400" cy="3048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Uniforms</a:t>
              </a:r>
              <a:endParaRPr lang="en-US" sz="1200" b="1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48000" y="762000"/>
              <a:ext cx="914400" cy="3048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Textures</a:t>
              </a:r>
              <a:endParaRPr lang="en-US" sz="1400" b="1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90962" y="3200400"/>
              <a:ext cx="1166814" cy="1905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solidFill>
                    <a:schemeClr val="tx1"/>
                  </a:solidFill>
                </a:rPr>
                <a:t>gl_Position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8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632928"/>
              </p:ext>
            </p:extLst>
          </p:nvPr>
        </p:nvGraphicFramePr>
        <p:xfrm>
          <a:off x="4648200" y="2495550"/>
          <a:ext cx="914400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5653088" y="2266950"/>
            <a:ext cx="3176589" cy="1752600"/>
            <a:chOff x="1981200" y="762000"/>
            <a:chExt cx="3176589" cy="1752600"/>
          </a:xfrm>
        </p:grpSpPr>
        <p:sp>
          <p:nvSpPr>
            <p:cNvPr id="23" name="Rounded Rectangle 22"/>
            <p:cNvSpPr/>
            <p:nvPr/>
          </p:nvSpPr>
          <p:spPr>
            <a:xfrm>
              <a:off x="2362200" y="1524000"/>
              <a:ext cx="1219200" cy="990600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/>
                <a:t>Fragment </a:t>
              </a:r>
              <a:r>
                <a:rPr lang="en-US" sz="1600" b="1" dirty="0" err="1" smtClean="0"/>
                <a:t>Shader</a:t>
              </a:r>
              <a:endParaRPr lang="en-US" sz="1600" b="1" dirty="0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1981200" y="19050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3657600" y="18288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Arrow 25"/>
            <p:cNvSpPr/>
            <p:nvPr/>
          </p:nvSpPr>
          <p:spPr>
            <a:xfrm rot="5400000">
              <a:off x="2362200" y="1143000"/>
              <a:ext cx="304800" cy="304800"/>
            </a:xfrm>
            <a:prstGeom prst="rightArrow">
              <a:avLst>
                <a:gd name="adj1" fmla="val 50000"/>
                <a:gd name="adj2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 rot="5400000">
              <a:off x="3200400" y="1143000"/>
              <a:ext cx="3048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81200" y="762000"/>
              <a:ext cx="914400" cy="3048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/>
                <a:t>Uniforms</a:t>
              </a:r>
              <a:endParaRPr lang="en-US" sz="12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048000" y="762000"/>
              <a:ext cx="914400" cy="3048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/>
                <a:t>Textures</a:t>
              </a:r>
              <a:endParaRPr lang="en-US" sz="1400" b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990975" y="1905000"/>
              <a:ext cx="1166814" cy="1905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solidFill>
                    <a:schemeClr val="tx1"/>
                  </a:solidFill>
                </a:rPr>
                <a:t>gl_FragColor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817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8" grpId="0">
        <p:bldAsOne/>
      </p:bldGraphic>
      <p:bldGraphic spid="1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ero" panose="020B0604020202020204" charset="0"/>
              </a:rPr>
              <a:t>Learn by Example</a:t>
            </a:r>
          </a:p>
        </p:txBody>
      </p:sp>
      <p:sp>
        <p:nvSpPr>
          <p:cNvPr id="4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1273" y="4829824"/>
            <a:ext cx="685800" cy="350044"/>
          </a:xfrm>
        </p:spPr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7</a:t>
            </a:fld>
            <a:endParaRPr lang="en-US" dirty="0">
              <a:latin typeface="Myriad Pro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999" y="742950"/>
            <a:ext cx="516640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1168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ero" panose="020B0604020202020204" charset="0"/>
              </a:rPr>
              <a:t>Learn by Example</a:t>
            </a:r>
          </a:p>
        </p:txBody>
      </p:sp>
      <p:sp>
        <p:nvSpPr>
          <p:cNvPr id="191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451273" y="4829824"/>
            <a:ext cx="685800" cy="350044"/>
          </a:xfrm>
        </p:spPr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8</a:t>
            </a:fld>
            <a:endParaRPr lang="en-US" dirty="0">
              <a:latin typeface="Myriad Pro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89356"/>
            <a:ext cx="136471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19200" y="1276350"/>
            <a:ext cx="128851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836420" y="128397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226820" y="225933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415540" y="225933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64490" y="1276350"/>
            <a:ext cx="128851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58850" y="14287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970020" y="20764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95800" y="19621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53200" y="1276350"/>
            <a:ext cx="128851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147560" y="14287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58730" y="20764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84510" y="196215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20833122">
            <a:off x="6826514" y="1496274"/>
            <a:ext cx="538039" cy="575415"/>
          </a:xfrm>
          <a:prstGeom prst="triangle">
            <a:avLst>
              <a:gd name="adj" fmla="val 7932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53200" y="3288931"/>
            <a:ext cx="128851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47560" y="34413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858730" y="40890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384510" y="39747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20833122">
            <a:off x="6826514" y="3508855"/>
            <a:ext cx="538039" cy="575415"/>
          </a:xfrm>
          <a:prstGeom prst="triangle">
            <a:avLst>
              <a:gd name="adj" fmla="val 79328"/>
            </a:avLst>
          </a:prstGeom>
          <a:pattFill prst="lgGrid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57600" y="3288931"/>
            <a:ext cx="128851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251960" y="34413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63130" y="40890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488910" y="3974731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 rot="20833122">
            <a:off x="3930914" y="3508855"/>
            <a:ext cx="538039" cy="575415"/>
          </a:xfrm>
          <a:prstGeom prst="triangle">
            <a:avLst>
              <a:gd name="adj" fmla="val 79328"/>
            </a:avLst>
          </a:prstGeom>
          <a:pattFill prst="lgGrid">
            <a:fgClr>
              <a:schemeClr val="tx1"/>
            </a:fgClr>
            <a:bgClr>
              <a:srgbClr val="FF0000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" idx="3"/>
            <a:endCxn id="14" idx="1"/>
          </p:cNvCxnSpPr>
          <p:nvPr/>
        </p:nvCxnSpPr>
        <p:spPr>
          <a:xfrm>
            <a:off x="2507710" y="1809750"/>
            <a:ext cx="11567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4" idx="3"/>
            <a:endCxn id="18" idx="1"/>
          </p:cNvCxnSpPr>
          <p:nvPr/>
        </p:nvCxnSpPr>
        <p:spPr>
          <a:xfrm>
            <a:off x="4953000" y="1809750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8" idx="2"/>
            <a:endCxn id="35" idx="0"/>
          </p:cNvCxnSpPr>
          <p:nvPr/>
        </p:nvCxnSpPr>
        <p:spPr>
          <a:xfrm>
            <a:off x="7197455" y="2343150"/>
            <a:ext cx="0" cy="9457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35" idx="1"/>
            <a:endCxn id="43" idx="3"/>
          </p:cNvCxnSpPr>
          <p:nvPr/>
        </p:nvCxnSpPr>
        <p:spPr>
          <a:xfrm flipH="1">
            <a:off x="4946110" y="3822331"/>
            <a:ext cx="16070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1"/>
            <a:endCxn id="7" idx="3"/>
          </p:cNvCxnSpPr>
          <p:nvPr/>
        </p:nvCxnSpPr>
        <p:spPr>
          <a:xfrm flipH="1">
            <a:off x="2507710" y="3822331"/>
            <a:ext cx="1149890" cy="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86319" y="903165"/>
            <a:ext cx="76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/>
              <a:t>Vertex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2701057" y="1502456"/>
            <a:ext cx="76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400" dirty="0" smtClean="0"/>
              <a:t>* WVP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>
            <a:off x="5052645" y="1517844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 smtClean="0"/>
              <a:t>GL_TRIANGLES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7260883" y="2677540"/>
            <a:ext cx="1121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 smtClean="0"/>
              <a:t>Rasterization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68741" y="3533161"/>
            <a:ext cx="105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200" dirty="0" smtClean="0"/>
              <a:t>Interpolation</a:t>
            </a:r>
            <a:endParaRPr lang="en-US" sz="1200" dirty="0"/>
          </a:p>
        </p:txBody>
      </p:sp>
      <p:sp>
        <p:nvSpPr>
          <p:cNvPr id="68" name="Rounded Rectangle 67"/>
          <p:cNvSpPr/>
          <p:nvPr/>
        </p:nvSpPr>
        <p:spPr>
          <a:xfrm>
            <a:off x="2665127" y="1838325"/>
            <a:ext cx="838200" cy="628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Vertex </a:t>
            </a:r>
            <a:r>
              <a:rPr lang="en-US" sz="1200" b="1" dirty="0" err="1" smtClean="0"/>
              <a:t>Shader</a:t>
            </a:r>
            <a:endParaRPr lang="en-US" sz="1200" b="1" dirty="0"/>
          </a:p>
        </p:txBody>
      </p:sp>
      <p:sp>
        <p:nvSpPr>
          <p:cNvPr id="69" name="Rounded Rectangle 68"/>
          <p:cNvSpPr/>
          <p:nvPr/>
        </p:nvSpPr>
        <p:spPr>
          <a:xfrm>
            <a:off x="5377570" y="3846266"/>
            <a:ext cx="838200" cy="62865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000" b="1" dirty="0" smtClean="0"/>
              <a:t>Fragment shader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1591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61" grpId="0"/>
      <p:bldP spid="64" grpId="0"/>
      <p:bldP spid="65" grpId="0"/>
      <p:bldP spid="66" grpId="0"/>
      <p:bldP spid="67" grpId="0"/>
      <p:bldP spid="68" grpId="0" animBg="1"/>
      <p:bldP spid="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EB34C73-F432-4E42-B1D4-17AEB9A60654}" type="slidenum">
              <a:rPr lang="en-US" smtClean="0">
                <a:latin typeface="Myriad Pro" pitchFamily="34" charset="0"/>
              </a:rPr>
              <a:pPr algn="ctr"/>
              <a:t>9</a:t>
            </a:fld>
            <a:endParaRPr lang="en-US" dirty="0">
              <a:latin typeface="Myriad Pro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>
                <a:latin typeface="Aero" panose="020B0604020202020204" charset="0"/>
              </a:rPr>
              <a:t>Demo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21" y="688884"/>
            <a:ext cx="5410200" cy="4229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8112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11365</TotalTime>
  <Words>485</Words>
  <Application>Microsoft Office PowerPoint</Application>
  <PresentationFormat>On-screen Show (16:9)</PresentationFormat>
  <Paragraphs>203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Fira Sans Light</vt:lpstr>
      <vt:lpstr>Open Sans</vt:lpstr>
      <vt:lpstr>Calibri</vt:lpstr>
      <vt:lpstr>Roboto Condensed Light</vt:lpstr>
      <vt:lpstr>Roboto Condensed</vt:lpstr>
      <vt:lpstr>Courier New</vt:lpstr>
      <vt:lpstr>Fira Sans</vt:lpstr>
      <vt:lpstr>Myriad Pro</vt:lpstr>
      <vt:lpstr>Arial Narrow</vt:lpstr>
      <vt:lpstr>Aero</vt:lpstr>
      <vt:lpstr>Office Theme</vt:lpstr>
      <vt:lpstr>Open GL ES 2.0</vt:lpstr>
      <vt:lpstr>PowerPoint Presentation</vt:lpstr>
      <vt:lpstr>Intro</vt:lpstr>
      <vt:lpstr>Intro</vt:lpstr>
      <vt:lpstr>Rendering Pipeline</vt:lpstr>
      <vt:lpstr>Understanding shader</vt:lpstr>
      <vt:lpstr>Learn by Example</vt:lpstr>
      <vt:lpstr>Learn by Example</vt:lpstr>
      <vt:lpstr>Demo</vt:lpstr>
      <vt:lpstr>Getting started</vt:lpstr>
      <vt:lpstr>Conclusion</vt:lpstr>
      <vt:lpstr>Conclusion</vt:lpstr>
      <vt:lpstr>Conclusion</vt:lpstr>
      <vt:lpstr>Conclusion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Extras: Shader effects</vt:lpstr>
      <vt:lpstr>Homework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title lorem ipsum</dc:title>
  <dc:creator>Le Cao Phuoc Thanh</dc:creator>
  <cp:lastModifiedBy>Hoang Manh Hung 2</cp:lastModifiedBy>
  <cp:revision>682</cp:revision>
  <dcterms:created xsi:type="dcterms:W3CDTF">2018-03-30T09:47:48Z</dcterms:created>
  <dcterms:modified xsi:type="dcterms:W3CDTF">2019-10-23T08:53:15Z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